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5" r:id="rId1"/>
    <p:sldMasterId id="2147483889" r:id="rId2"/>
    <p:sldMasterId id="2147483984" r:id="rId3"/>
    <p:sldMasterId id="2147484020" r:id="rId4"/>
    <p:sldMasterId id="2147486726" r:id="rId5"/>
    <p:sldMasterId id="2147486738" r:id="rId6"/>
    <p:sldMasterId id="2147487866" r:id="rId7"/>
    <p:sldMasterId id="2147510153" r:id="rId8"/>
    <p:sldMasterId id="2147510161" r:id="rId9"/>
    <p:sldMasterId id="2147510207" r:id="rId10"/>
    <p:sldMasterId id="2147510253" r:id="rId11"/>
  </p:sldMasterIdLst>
  <p:notesMasterIdLst>
    <p:notesMasterId r:id="rId44"/>
  </p:notesMasterIdLst>
  <p:handoutMasterIdLst>
    <p:handoutMasterId r:id="rId45"/>
  </p:handoutMasterIdLst>
  <p:sldIdLst>
    <p:sldId id="8574" r:id="rId12"/>
    <p:sldId id="8068" r:id="rId13"/>
    <p:sldId id="8572" r:id="rId14"/>
    <p:sldId id="8647" r:id="rId15"/>
    <p:sldId id="8648" r:id="rId16"/>
    <p:sldId id="8649" r:id="rId17"/>
    <p:sldId id="8650" r:id="rId18"/>
    <p:sldId id="267" r:id="rId19"/>
    <p:sldId id="274" r:id="rId20"/>
    <p:sldId id="268" r:id="rId21"/>
    <p:sldId id="269" r:id="rId22"/>
    <p:sldId id="273" r:id="rId23"/>
    <p:sldId id="270" r:id="rId24"/>
    <p:sldId id="271" r:id="rId25"/>
    <p:sldId id="272" r:id="rId26"/>
    <p:sldId id="8075" r:id="rId27"/>
    <p:sldId id="8076" r:id="rId28"/>
    <p:sldId id="8081" r:id="rId29"/>
    <p:sldId id="8432" r:id="rId30"/>
    <p:sldId id="8539" r:id="rId31"/>
    <p:sldId id="8621" r:id="rId32"/>
    <p:sldId id="8642" r:id="rId33"/>
    <p:sldId id="8100" r:id="rId34"/>
    <p:sldId id="8651" r:id="rId35"/>
    <p:sldId id="8606" r:id="rId36"/>
    <p:sldId id="8336" r:id="rId37"/>
    <p:sldId id="8355" r:id="rId38"/>
    <p:sldId id="8103" r:id="rId39"/>
    <p:sldId id="8104" r:id="rId40"/>
    <p:sldId id="8521" r:id="rId41"/>
    <p:sldId id="8106" r:id="rId42"/>
    <p:sldId id="8109" r:id="rId43"/>
  </p:sldIdLst>
  <p:sldSz cx="12192000" cy="6858000"/>
  <p:notesSz cx="7315200" cy="9601200"/>
  <p:defaultTextStyle>
    <a:defPPr>
      <a:defRPr lang="en-US"/>
    </a:defPPr>
    <a:lvl1pPr algn="l" rtl="0" eaLnBrk="0" fontAlgn="base" hangingPunct="0">
      <a:spcBef>
        <a:spcPct val="0"/>
      </a:spcBef>
      <a:spcAft>
        <a:spcPct val="0"/>
      </a:spcAft>
      <a:defRPr sz="2400" kern="1200">
        <a:solidFill>
          <a:schemeClr val="tx1"/>
        </a:solidFill>
        <a:latin typeface="Garamond" panose="02020404030301010803" pitchFamily="18" charset="0"/>
        <a:ea typeface="+mn-ea"/>
        <a:cs typeface="+mn-cs"/>
      </a:defRPr>
    </a:lvl1pPr>
    <a:lvl2pPr marL="452438" indent="1588" algn="l" rtl="0" eaLnBrk="0" fontAlgn="base" hangingPunct="0">
      <a:spcBef>
        <a:spcPct val="0"/>
      </a:spcBef>
      <a:spcAft>
        <a:spcPct val="0"/>
      </a:spcAft>
      <a:defRPr sz="2400" kern="1200">
        <a:solidFill>
          <a:schemeClr val="tx1"/>
        </a:solidFill>
        <a:latin typeface="Garamond" panose="02020404030301010803" pitchFamily="18" charset="0"/>
        <a:ea typeface="+mn-ea"/>
        <a:cs typeface="+mn-cs"/>
      </a:defRPr>
    </a:lvl2pPr>
    <a:lvl3pPr marL="909638" indent="1588" algn="l" rtl="0" eaLnBrk="0" fontAlgn="base" hangingPunct="0">
      <a:spcBef>
        <a:spcPct val="0"/>
      </a:spcBef>
      <a:spcAft>
        <a:spcPct val="0"/>
      </a:spcAft>
      <a:defRPr sz="2400" kern="1200">
        <a:solidFill>
          <a:schemeClr val="tx1"/>
        </a:solidFill>
        <a:latin typeface="Garamond" panose="02020404030301010803" pitchFamily="18" charset="0"/>
        <a:ea typeface="+mn-ea"/>
        <a:cs typeface="+mn-cs"/>
      </a:defRPr>
    </a:lvl3pPr>
    <a:lvl4pPr marL="1366838" indent="1588" algn="l" rtl="0" eaLnBrk="0" fontAlgn="base" hangingPunct="0">
      <a:spcBef>
        <a:spcPct val="0"/>
      </a:spcBef>
      <a:spcAft>
        <a:spcPct val="0"/>
      </a:spcAft>
      <a:defRPr sz="2400" kern="1200">
        <a:solidFill>
          <a:schemeClr val="tx1"/>
        </a:solidFill>
        <a:latin typeface="Garamond" panose="02020404030301010803" pitchFamily="18" charset="0"/>
        <a:ea typeface="+mn-ea"/>
        <a:cs typeface="+mn-cs"/>
      </a:defRPr>
    </a:lvl4pPr>
    <a:lvl5pPr marL="1822450" indent="1588" algn="l" rtl="0" eaLnBrk="0" fontAlgn="base" hangingPunct="0">
      <a:spcBef>
        <a:spcPct val="0"/>
      </a:spcBef>
      <a:spcAft>
        <a:spcPct val="0"/>
      </a:spcAft>
      <a:defRPr sz="2400" kern="1200">
        <a:solidFill>
          <a:schemeClr val="tx1"/>
        </a:solidFill>
        <a:latin typeface="Garamond" panose="02020404030301010803" pitchFamily="18" charset="0"/>
        <a:ea typeface="+mn-ea"/>
        <a:cs typeface="+mn-cs"/>
      </a:defRPr>
    </a:lvl5pPr>
    <a:lvl6pPr marL="2286000" algn="l" defTabSz="914400" rtl="0" eaLnBrk="1" latinLnBrk="0" hangingPunct="1">
      <a:defRPr sz="2400" kern="1200">
        <a:solidFill>
          <a:schemeClr val="tx1"/>
        </a:solidFill>
        <a:latin typeface="Garamond" panose="02020404030301010803" pitchFamily="18" charset="0"/>
        <a:ea typeface="+mn-ea"/>
        <a:cs typeface="+mn-cs"/>
      </a:defRPr>
    </a:lvl6pPr>
    <a:lvl7pPr marL="2743200" algn="l" defTabSz="914400" rtl="0" eaLnBrk="1" latinLnBrk="0" hangingPunct="1">
      <a:defRPr sz="2400" kern="1200">
        <a:solidFill>
          <a:schemeClr val="tx1"/>
        </a:solidFill>
        <a:latin typeface="Garamond" panose="02020404030301010803" pitchFamily="18" charset="0"/>
        <a:ea typeface="+mn-ea"/>
        <a:cs typeface="+mn-cs"/>
      </a:defRPr>
    </a:lvl7pPr>
    <a:lvl8pPr marL="3200400" algn="l" defTabSz="914400" rtl="0" eaLnBrk="1" latinLnBrk="0" hangingPunct="1">
      <a:defRPr sz="2400" kern="1200">
        <a:solidFill>
          <a:schemeClr val="tx1"/>
        </a:solidFill>
        <a:latin typeface="Garamond" panose="02020404030301010803" pitchFamily="18" charset="0"/>
        <a:ea typeface="+mn-ea"/>
        <a:cs typeface="+mn-cs"/>
      </a:defRPr>
    </a:lvl8pPr>
    <a:lvl9pPr marL="3657600" algn="l" defTabSz="914400" rtl="0" eaLnBrk="1" latinLnBrk="0" hangingPunct="1">
      <a:defRPr sz="2400" kern="1200">
        <a:solidFill>
          <a:schemeClr val="tx1"/>
        </a:solidFill>
        <a:latin typeface="Garamond" panose="02020404030301010803"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xie Brown" initials="MB" lastIdx="1" clrIdx="0">
    <p:extLst>
      <p:ext uri="{19B8F6BF-5375-455C-9EA6-DF929625EA0E}">
        <p15:presenceInfo xmlns:p15="http://schemas.microsoft.com/office/powerpoint/2012/main" userId="S-1-5-21-2065469474-1264203858-1766375461-426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CD89"/>
    <a:srgbClr val="336B2F"/>
    <a:srgbClr val="2A5727"/>
    <a:srgbClr val="90D462"/>
    <a:srgbClr val="000048"/>
    <a:srgbClr val="000082"/>
    <a:srgbClr val="6DB2EB"/>
    <a:srgbClr val="0066FF"/>
    <a:srgbClr val="25C74F"/>
    <a:srgbClr val="ED43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06" autoAdjust="0"/>
    <p:restoredTop sz="89894" autoAdjust="0"/>
  </p:normalViewPr>
  <p:slideViewPr>
    <p:cSldViewPr>
      <p:cViewPr varScale="1">
        <p:scale>
          <a:sx n="74" d="100"/>
          <a:sy n="74" d="100"/>
        </p:scale>
        <p:origin x="528" y="4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821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commentAuthors" Target="commentAuthors.xml"/><Relationship Id="rId20" Type="http://schemas.openxmlformats.org/officeDocument/2006/relationships/slide" Target="slides/slide9.xml"/><Relationship Id="rId41" Type="http://schemas.openxmlformats.org/officeDocument/2006/relationships/slide" Target="slides/slide30.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42" name="Rectangle 2"/>
          <p:cNvSpPr>
            <a:spLocks noGrp="1" noChangeArrowheads="1"/>
          </p:cNvSpPr>
          <p:nvPr>
            <p:ph type="hdr" sz="quarter"/>
          </p:nvPr>
        </p:nvSpPr>
        <p:spPr bwMode="auto">
          <a:xfrm>
            <a:off x="0" y="0"/>
            <a:ext cx="3169698" cy="480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8" tIns="48330" rIns="96658" bIns="48330" numCol="1" anchor="t" anchorCtr="0" compatLnSpc="1">
            <a:prstTxWarp prst="textNoShape">
              <a:avLst/>
            </a:prstTxWarp>
          </a:bodyPr>
          <a:lstStyle>
            <a:lvl1pPr eaLnBrk="1" hangingPunct="1">
              <a:defRPr sz="1300">
                <a:latin typeface="Arial" charset="0"/>
              </a:defRPr>
            </a:lvl1pPr>
          </a:lstStyle>
          <a:p>
            <a:pPr>
              <a:defRPr/>
            </a:pPr>
            <a:endParaRPr lang="en-US" dirty="0"/>
          </a:p>
        </p:txBody>
      </p:sp>
      <p:sp>
        <p:nvSpPr>
          <p:cNvPr id="266243" name="Rectangle 3"/>
          <p:cNvSpPr>
            <a:spLocks noGrp="1" noChangeArrowheads="1"/>
          </p:cNvSpPr>
          <p:nvPr>
            <p:ph type="dt" sz="quarter" idx="1"/>
          </p:nvPr>
        </p:nvSpPr>
        <p:spPr bwMode="auto">
          <a:xfrm>
            <a:off x="4143832" y="0"/>
            <a:ext cx="3169698" cy="480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8" tIns="48330" rIns="96658" bIns="48330" numCol="1" anchor="t" anchorCtr="0" compatLnSpc="1">
            <a:prstTxWarp prst="textNoShape">
              <a:avLst/>
            </a:prstTxWarp>
          </a:bodyPr>
          <a:lstStyle>
            <a:lvl1pPr algn="r" eaLnBrk="1" hangingPunct="1">
              <a:defRPr sz="1300">
                <a:latin typeface="Arial" charset="0"/>
              </a:defRPr>
            </a:lvl1pPr>
          </a:lstStyle>
          <a:p>
            <a:pPr>
              <a:defRPr/>
            </a:pPr>
            <a:endParaRPr lang="en-US" dirty="0"/>
          </a:p>
        </p:txBody>
      </p:sp>
      <p:sp>
        <p:nvSpPr>
          <p:cNvPr id="266244" name="Rectangle 4"/>
          <p:cNvSpPr>
            <a:spLocks noGrp="1" noChangeArrowheads="1"/>
          </p:cNvSpPr>
          <p:nvPr>
            <p:ph type="ftr" sz="quarter" idx="2"/>
          </p:nvPr>
        </p:nvSpPr>
        <p:spPr bwMode="auto">
          <a:xfrm>
            <a:off x="0" y="9119325"/>
            <a:ext cx="3169698" cy="480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8" tIns="48330" rIns="96658" bIns="48330" numCol="1" anchor="b" anchorCtr="0" compatLnSpc="1">
            <a:prstTxWarp prst="textNoShape">
              <a:avLst/>
            </a:prstTxWarp>
          </a:bodyPr>
          <a:lstStyle>
            <a:lvl1pPr eaLnBrk="1" hangingPunct="1">
              <a:defRPr sz="1300">
                <a:latin typeface="Arial" charset="0"/>
              </a:defRPr>
            </a:lvl1pPr>
          </a:lstStyle>
          <a:p>
            <a:pPr>
              <a:defRPr/>
            </a:pPr>
            <a:endParaRPr lang="en-US" dirty="0"/>
          </a:p>
        </p:txBody>
      </p:sp>
      <p:sp>
        <p:nvSpPr>
          <p:cNvPr id="266245" name="Rectangle 5"/>
          <p:cNvSpPr>
            <a:spLocks noGrp="1" noChangeArrowheads="1"/>
          </p:cNvSpPr>
          <p:nvPr>
            <p:ph type="sldNum" sz="quarter" idx="3"/>
          </p:nvPr>
        </p:nvSpPr>
        <p:spPr bwMode="auto">
          <a:xfrm>
            <a:off x="4143832" y="9119325"/>
            <a:ext cx="3169698" cy="480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8" tIns="48330" rIns="96658" bIns="48330" numCol="1" anchor="b" anchorCtr="0" compatLnSpc="1">
            <a:prstTxWarp prst="textNoShape">
              <a:avLst/>
            </a:prstTxWarp>
          </a:bodyPr>
          <a:lstStyle>
            <a:lvl1pPr algn="r" eaLnBrk="1" hangingPunct="1">
              <a:defRPr sz="1300">
                <a:latin typeface="Arial" panose="020B0604020202020204" pitchFamily="34" charset="0"/>
              </a:defRPr>
            </a:lvl1pPr>
          </a:lstStyle>
          <a:p>
            <a:pPr>
              <a:defRPr/>
            </a:pPr>
            <a:fld id="{2A45ED87-C43D-4A8F-9934-84BE8F929998}"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3666" name="Rectangle 2"/>
          <p:cNvSpPr>
            <a:spLocks noGrp="1" noChangeArrowheads="1"/>
          </p:cNvSpPr>
          <p:nvPr>
            <p:ph type="hdr" sz="quarter"/>
          </p:nvPr>
        </p:nvSpPr>
        <p:spPr bwMode="auto">
          <a:xfrm>
            <a:off x="0" y="0"/>
            <a:ext cx="3169698" cy="480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8" tIns="48330" rIns="96658" bIns="48330" numCol="1" anchor="t" anchorCtr="0" compatLnSpc="1">
            <a:prstTxWarp prst="textNoShape">
              <a:avLst/>
            </a:prstTxWarp>
          </a:bodyPr>
          <a:lstStyle>
            <a:lvl1pPr eaLnBrk="1" hangingPunct="1">
              <a:defRPr sz="1300">
                <a:latin typeface="Arial" charset="0"/>
              </a:defRPr>
            </a:lvl1pPr>
          </a:lstStyle>
          <a:p>
            <a:pPr>
              <a:defRPr/>
            </a:pPr>
            <a:endParaRPr lang="en-US" dirty="0"/>
          </a:p>
        </p:txBody>
      </p:sp>
      <p:sp>
        <p:nvSpPr>
          <p:cNvPr id="753667" name="Rectangle 3"/>
          <p:cNvSpPr>
            <a:spLocks noGrp="1" noChangeArrowheads="1"/>
          </p:cNvSpPr>
          <p:nvPr>
            <p:ph type="dt" idx="1"/>
          </p:nvPr>
        </p:nvSpPr>
        <p:spPr bwMode="auto">
          <a:xfrm>
            <a:off x="4143832" y="0"/>
            <a:ext cx="3169698" cy="480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8" tIns="48330" rIns="96658" bIns="48330" numCol="1" anchor="t" anchorCtr="0" compatLnSpc="1">
            <a:prstTxWarp prst="textNoShape">
              <a:avLst/>
            </a:prstTxWarp>
          </a:bodyPr>
          <a:lstStyle>
            <a:lvl1pPr algn="r" eaLnBrk="1" hangingPunct="1">
              <a:defRPr sz="1300">
                <a:latin typeface="Arial" charset="0"/>
              </a:defRPr>
            </a:lvl1pPr>
          </a:lstStyle>
          <a:p>
            <a:pPr>
              <a:defRPr/>
            </a:pPr>
            <a:endParaRPr lang="en-US" dirty="0"/>
          </a:p>
        </p:txBody>
      </p:sp>
      <p:sp>
        <p:nvSpPr>
          <p:cNvPr id="115716" name="Rectangle 4"/>
          <p:cNvSpPr>
            <a:spLocks noGrp="1" noRot="1" noChangeAspect="1" noChangeArrowheads="1" noTextEdit="1"/>
          </p:cNvSpPr>
          <p:nvPr>
            <p:ph type="sldImg" idx="2"/>
          </p:nvPr>
        </p:nvSpPr>
        <p:spPr bwMode="auto">
          <a:xfrm>
            <a:off x="457200" y="719138"/>
            <a:ext cx="64008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53669" name="Rectangle 5"/>
          <p:cNvSpPr>
            <a:spLocks noGrp="1" noChangeArrowheads="1"/>
          </p:cNvSpPr>
          <p:nvPr>
            <p:ph type="body" sz="quarter" idx="3"/>
          </p:nvPr>
        </p:nvSpPr>
        <p:spPr bwMode="auto">
          <a:xfrm>
            <a:off x="731856" y="4561314"/>
            <a:ext cx="5851492" cy="432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8" tIns="48330" rIns="96658" bIns="4833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53670" name="Rectangle 6"/>
          <p:cNvSpPr>
            <a:spLocks noGrp="1" noChangeArrowheads="1"/>
          </p:cNvSpPr>
          <p:nvPr>
            <p:ph type="ftr" sz="quarter" idx="4"/>
          </p:nvPr>
        </p:nvSpPr>
        <p:spPr bwMode="auto">
          <a:xfrm>
            <a:off x="0" y="9119325"/>
            <a:ext cx="3169698" cy="480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8" tIns="48330" rIns="96658" bIns="48330" numCol="1" anchor="b" anchorCtr="0" compatLnSpc="1">
            <a:prstTxWarp prst="textNoShape">
              <a:avLst/>
            </a:prstTxWarp>
          </a:bodyPr>
          <a:lstStyle>
            <a:lvl1pPr eaLnBrk="1" hangingPunct="1">
              <a:defRPr sz="1300">
                <a:latin typeface="Arial" charset="0"/>
              </a:defRPr>
            </a:lvl1pPr>
          </a:lstStyle>
          <a:p>
            <a:pPr>
              <a:defRPr/>
            </a:pPr>
            <a:endParaRPr lang="en-US" dirty="0"/>
          </a:p>
        </p:txBody>
      </p:sp>
      <p:sp>
        <p:nvSpPr>
          <p:cNvPr id="753671" name="Rectangle 7"/>
          <p:cNvSpPr>
            <a:spLocks noGrp="1" noChangeArrowheads="1"/>
          </p:cNvSpPr>
          <p:nvPr>
            <p:ph type="sldNum" sz="quarter" idx="5"/>
          </p:nvPr>
        </p:nvSpPr>
        <p:spPr bwMode="auto">
          <a:xfrm>
            <a:off x="4143832" y="9119325"/>
            <a:ext cx="3169698" cy="480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8" tIns="48330" rIns="96658" bIns="48330" numCol="1" anchor="b" anchorCtr="0" compatLnSpc="1">
            <a:prstTxWarp prst="textNoShape">
              <a:avLst/>
            </a:prstTxWarp>
          </a:bodyPr>
          <a:lstStyle>
            <a:lvl1pPr algn="r" eaLnBrk="1" hangingPunct="1">
              <a:defRPr sz="1300">
                <a:latin typeface="Arial" panose="020B0604020202020204" pitchFamily="34" charset="0"/>
              </a:defRPr>
            </a:lvl1pPr>
          </a:lstStyle>
          <a:p>
            <a:pPr>
              <a:defRPr/>
            </a:pPr>
            <a:fld id="{F88D06C4-D86B-4D13-89EA-72EC38A45C17}"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2438" algn="l" rtl="0" eaLnBrk="0" fontAlgn="base" hangingPunct="0">
      <a:spcBef>
        <a:spcPct val="30000"/>
      </a:spcBef>
      <a:spcAft>
        <a:spcPct val="0"/>
      </a:spcAft>
      <a:defRPr sz="1200" kern="1200">
        <a:solidFill>
          <a:schemeClr val="tx1"/>
        </a:solidFill>
        <a:latin typeface="Arial" charset="0"/>
        <a:ea typeface="+mn-ea"/>
        <a:cs typeface="Arial" charset="0"/>
      </a:defRPr>
    </a:lvl2pPr>
    <a:lvl3pPr marL="909638"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66838"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245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1440" algn="l" defTabSz="912576" rtl="0" eaLnBrk="1" latinLnBrk="0" hangingPunct="1">
      <a:defRPr sz="1200" kern="1200">
        <a:solidFill>
          <a:schemeClr val="tx1"/>
        </a:solidFill>
        <a:latin typeface="+mn-lt"/>
        <a:ea typeface="+mn-ea"/>
        <a:cs typeface="+mn-cs"/>
      </a:defRPr>
    </a:lvl6pPr>
    <a:lvl7pPr marL="2737724" algn="l" defTabSz="912576" rtl="0" eaLnBrk="1" latinLnBrk="0" hangingPunct="1">
      <a:defRPr sz="1200" kern="1200">
        <a:solidFill>
          <a:schemeClr val="tx1"/>
        </a:solidFill>
        <a:latin typeface="+mn-lt"/>
        <a:ea typeface="+mn-ea"/>
        <a:cs typeface="+mn-cs"/>
      </a:defRPr>
    </a:lvl7pPr>
    <a:lvl8pPr marL="3194013" algn="l" defTabSz="912576" rtl="0" eaLnBrk="1" latinLnBrk="0" hangingPunct="1">
      <a:defRPr sz="1200" kern="1200">
        <a:solidFill>
          <a:schemeClr val="tx1"/>
        </a:solidFill>
        <a:latin typeface="+mn-lt"/>
        <a:ea typeface="+mn-ea"/>
        <a:cs typeface="+mn-cs"/>
      </a:defRPr>
    </a:lvl8pPr>
    <a:lvl9pPr marL="3650303" algn="l" defTabSz="91257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a:defRPr sz="2500">
                <a:solidFill>
                  <a:schemeClr val="tx1"/>
                </a:solidFill>
                <a:latin typeface="Garamond" panose="02020404030301010803" pitchFamily="18" charset="0"/>
              </a:defRPr>
            </a:lvl1pPr>
            <a:lvl2pPr marL="776419" indent="-298623">
              <a:defRPr sz="2500">
                <a:solidFill>
                  <a:schemeClr val="tx1"/>
                </a:solidFill>
                <a:latin typeface="Garamond" panose="02020404030301010803" pitchFamily="18" charset="0"/>
              </a:defRPr>
            </a:lvl2pPr>
            <a:lvl3pPr marL="1194491" indent="-238898">
              <a:defRPr sz="2500">
                <a:solidFill>
                  <a:schemeClr val="tx1"/>
                </a:solidFill>
                <a:latin typeface="Garamond" panose="02020404030301010803" pitchFamily="18" charset="0"/>
              </a:defRPr>
            </a:lvl3pPr>
            <a:lvl4pPr marL="1672289" indent="-238898">
              <a:defRPr sz="2500">
                <a:solidFill>
                  <a:schemeClr val="tx1"/>
                </a:solidFill>
                <a:latin typeface="Garamond" panose="02020404030301010803" pitchFamily="18" charset="0"/>
              </a:defRPr>
            </a:lvl4pPr>
            <a:lvl5pPr marL="2150085" indent="-238898">
              <a:defRPr sz="2500">
                <a:solidFill>
                  <a:schemeClr val="tx1"/>
                </a:solidFill>
                <a:latin typeface="Garamond" panose="02020404030301010803" pitchFamily="18" charset="0"/>
              </a:defRPr>
            </a:lvl5pPr>
            <a:lvl6pPr marL="2627881" indent="-238898" eaLnBrk="0" fontAlgn="base" hangingPunct="0">
              <a:spcBef>
                <a:spcPct val="0"/>
              </a:spcBef>
              <a:spcAft>
                <a:spcPct val="0"/>
              </a:spcAft>
              <a:defRPr sz="2500">
                <a:solidFill>
                  <a:schemeClr val="tx1"/>
                </a:solidFill>
                <a:latin typeface="Garamond" panose="02020404030301010803" pitchFamily="18" charset="0"/>
              </a:defRPr>
            </a:lvl6pPr>
            <a:lvl7pPr marL="3105678" indent="-238898" eaLnBrk="0" fontAlgn="base" hangingPunct="0">
              <a:spcBef>
                <a:spcPct val="0"/>
              </a:spcBef>
              <a:spcAft>
                <a:spcPct val="0"/>
              </a:spcAft>
              <a:defRPr sz="2500">
                <a:solidFill>
                  <a:schemeClr val="tx1"/>
                </a:solidFill>
                <a:latin typeface="Garamond" panose="02020404030301010803" pitchFamily="18" charset="0"/>
              </a:defRPr>
            </a:lvl7pPr>
            <a:lvl8pPr marL="3583474" indent="-238898" eaLnBrk="0" fontAlgn="base" hangingPunct="0">
              <a:spcBef>
                <a:spcPct val="0"/>
              </a:spcBef>
              <a:spcAft>
                <a:spcPct val="0"/>
              </a:spcAft>
              <a:defRPr sz="2500">
                <a:solidFill>
                  <a:schemeClr val="tx1"/>
                </a:solidFill>
                <a:latin typeface="Garamond" panose="02020404030301010803" pitchFamily="18" charset="0"/>
              </a:defRPr>
            </a:lvl8pPr>
            <a:lvl9pPr marL="4061272" indent="-238898" eaLnBrk="0" fontAlgn="base" hangingPunct="0">
              <a:spcBef>
                <a:spcPct val="0"/>
              </a:spcBef>
              <a:spcAft>
                <a:spcPct val="0"/>
              </a:spcAft>
              <a:defRPr sz="2500">
                <a:solidFill>
                  <a:schemeClr val="tx1"/>
                </a:solidFill>
                <a:latin typeface="Garamond" panose="02020404030301010803" pitchFamily="18" charset="0"/>
              </a:defRPr>
            </a:lvl9pPr>
          </a:lstStyle>
          <a:p>
            <a:fld id="{74F2B1DE-C191-4868-9741-E3EE8AD8C3EE}" type="slidenum">
              <a:rPr lang="en-US" altLang="en-US" sz="1300">
                <a:latin typeface="Arial" panose="020B0604020202020204" pitchFamily="34" charset="0"/>
              </a:rPr>
              <a:pPr/>
              <a:t>1</a:t>
            </a:fld>
            <a:endParaRPr lang="en-US" altLang="en-US" sz="1300" dirty="0">
              <a:latin typeface="Arial" panose="020B0604020202020204" pitchFamily="34" charset="0"/>
            </a:endParaRPr>
          </a:p>
        </p:txBody>
      </p:sp>
      <p:sp>
        <p:nvSpPr>
          <p:cNvPr id="118787" name="Rectangle 2"/>
          <p:cNvSpPr>
            <a:spLocks noGrp="1" noRot="1" noChangeAspect="1" noChangeArrowheads="1" noTextEdit="1"/>
          </p:cNvSpPr>
          <p:nvPr>
            <p:ph type="sldImg"/>
          </p:nvPr>
        </p:nvSpPr>
        <p:spPr>
          <a:xfrm>
            <a:off x="457200" y="719138"/>
            <a:ext cx="6400800" cy="3600450"/>
          </a:xfrm>
          <a:ln/>
        </p:spPr>
      </p:sp>
      <p:sp>
        <p:nvSpPr>
          <p:cNvPr id="118788"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1893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lvl1pPr>
              <a:defRPr sz="2600">
                <a:solidFill>
                  <a:schemeClr val="tx1"/>
                </a:solidFill>
                <a:latin typeface="Garamond" panose="02020404030301010803" pitchFamily="18" charset="0"/>
              </a:defRPr>
            </a:lvl1pPr>
            <a:lvl2pPr marL="811475" indent="-312106">
              <a:defRPr sz="2600">
                <a:solidFill>
                  <a:schemeClr val="tx1"/>
                </a:solidFill>
                <a:latin typeface="Garamond" panose="02020404030301010803" pitchFamily="18" charset="0"/>
              </a:defRPr>
            </a:lvl2pPr>
            <a:lvl3pPr marL="1248423" indent="-249685">
              <a:defRPr sz="2600">
                <a:solidFill>
                  <a:schemeClr val="tx1"/>
                </a:solidFill>
                <a:latin typeface="Garamond" panose="02020404030301010803" pitchFamily="18" charset="0"/>
              </a:defRPr>
            </a:lvl3pPr>
            <a:lvl4pPr marL="1747793" indent="-249685">
              <a:defRPr sz="2600">
                <a:solidFill>
                  <a:schemeClr val="tx1"/>
                </a:solidFill>
                <a:latin typeface="Garamond" panose="02020404030301010803" pitchFamily="18" charset="0"/>
              </a:defRPr>
            </a:lvl4pPr>
            <a:lvl5pPr marL="2247163" indent="-249685">
              <a:defRPr sz="2600">
                <a:solidFill>
                  <a:schemeClr val="tx1"/>
                </a:solidFill>
                <a:latin typeface="Garamond" panose="02020404030301010803" pitchFamily="18" charset="0"/>
              </a:defRPr>
            </a:lvl5pPr>
            <a:lvl6pPr marL="2746531" indent="-249685" eaLnBrk="0" fontAlgn="base" hangingPunct="0">
              <a:spcBef>
                <a:spcPct val="0"/>
              </a:spcBef>
              <a:spcAft>
                <a:spcPct val="0"/>
              </a:spcAft>
              <a:defRPr sz="2600">
                <a:solidFill>
                  <a:schemeClr val="tx1"/>
                </a:solidFill>
                <a:latin typeface="Garamond" panose="02020404030301010803" pitchFamily="18" charset="0"/>
              </a:defRPr>
            </a:lvl6pPr>
            <a:lvl7pPr marL="3245901" indent="-249685" eaLnBrk="0" fontAlgn="base" hangingPunct="0">
              <a:spcBef>
                <a:spcPct val="0"/>
              </a:spcBef>
              <a:spcAft>
                <a:spcPct val="0"/>
              </a:spcAft>
              <a:defRPr sz="2600">
                <a:solidFill>
                  <a:schemeClr val="tx1"/>
                </a:solidFill>
                <a:latin typeface="Garamond" panose="02020404030301010803" pitchFamily="18" charset="0"/>
              </a:defRPr>
            </a:lvl7pPr>
            <a:lvl8pPr marL="3745271" indent="-249685" eaLnBrk="0" fontAlgn="base" hangingPunct="0">
              <a:spcBef>
                <a:spcPct val="0"/>
              </a:spcBef>
              <a:spcAft>
                <a:spcPct val="0"/>
              </a:spcAft>
              <a:defRPr sz="2600">
                <a:solidFill>
                  <a:schemeClr val="tx1"/>
                </a:solidFill>
                <a:latin typeface="Garamond" panose="02020404030301010803" pitchFamily="18" charset="0"/>
              </a:defRPr>
            </a:lvl8pPr>
            <a:lvl9pPr marL="4244640" indent="-249685" eaLnBrk="0" fontAlgn="base" hangingPunct="0">
              <a:spcBef>
                <a:spcPct val="0"/>
              </a:spcBef>
              <a:spcAft>
                <a:spcPct val="0"/>
              </a:spcAft>
              <a:defRPr sz="2600">
                <a:solidFill>
                  <a:schemeClr val="tx1"/>
                </a:solidFill>
                <a:latin typeface="Garamond" panose="02020404030301010803" pitchFamily="18" charset="0"/>
              </a:defRPr>
            </a:lvl9pPr>
          </a:lstStyle>
          <a:p>
            <a:fld id="{6EC55411-197C-4558-BFEA-44C4377ECAED}" type="slidenum">
              <a:rPr lang="en-US" altLang="en-US" sz="1400">
                <a:solidFill>
                  <a:srgbClr val="000000"/>
                </a:solidFill>
                <a:latin typeface="Arial" panose="020B0604020202020204" pitchFamily="34" charset="0"/>
              </a:rPr>
              <a:pPr/>
              <a:t>18</a:t>
            </a:fld>
            <a:endParaRPr lang="en-US" altLang="en-US" sz="1400" dirty="0">
              <a:solidFill>
                <a:srgbClr val="000000"/>
              </a:solidFill>
              <a:latin typeface="Arial" panose="020B0604020202020204" pitchFamily="34" charset="0"/>
            </a:endParaRPr>
          </a:p>
        </p:txBody>
      </p:sp>
      <p:sp>
        <p:nvSpPr>
          <p:cNvPr id="135171" name="Rectangle 2"/>
          <p:cNvSpPr>
            <a:spLocks noGrp="1" noRot="1" noChangeAspect="1" noChangeArrowheads="1" noTextEdit="1"/>
          </p:cNvSpPr>
          <p:nvPr>
            <p:ph type="sldImg"/>
          </p:nvPr>
        </p:nvSpPr>
        <p:spPr>
          <a:xfrm>
            <a:off x="457200" y="719138"/>
            <a:ext cx="6400800" cy="3600450"/>
          </a:xfrm>
          <a:ln/>
        </p:spPr>
      </p:sp>
      <p:sp>
        <p:nvSpPr>
          <p:cNvPr id="135172"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2818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lvl1pPr>
              <a:defRPr sz="2600">
                <a:solidFill>
                  <a:schemeClr val="tx1"/>
                </a:solidFill>
                <a:latin typeface="Garamond" panose="02020404030301010803" pitchFamily="18" charset="0"/>
              </a:defRPr>
            </a:lvl1pPr>
            <a:lvl2pPr marL="811475" indent="-312106">
              <a:defRPr sz="2600">
                <a:solidFill>
                  <a:schemeClr val="tx1"/>
                </a:solidFill>
                <a:latin typeface="Garamond" panose="02020404030301010803" pitchFamily="18" charset="0"/>
              </a:defRPr>
            </a:lvl2pPr>
            <a:lvl3pPr marL="1248423" indent="-249685">
              <a:defRPr sz="2600">
                <a:solidFill>
                  <a:schemeClr val="tx1"/>
                </a:solidFill>
                <a:latin typeface="Garamond" panose="02020404030301010803" pitchFamily="18" charset="0"/>
              </a:defRPr>
            </a:lvl3pPr>
            <a:lvl4pPr marL="1747793" indent="-249685">
              <a:defRPr sz="2600">
                <a:solidFill>
                  <a:schemeClr val="tx1"/>
                </a:solidFill>
                <a:latin typeface="Garamond" panose="02020404030301010803" pitchFamily="18" charset="0"/>
              </a:defRPr>
            </a:lvl4pPr>
            <a:lvl5pPr marL="2247163" indent="-249685">
              <a:defRPr sz="2600">
                <a:solidFill>
                  <a:schemeClr val="tx1"/>
                </a:solidFill>
                <a:latin typeface="Garamond" panose="02020404030301010803" pitchFamily="18" charset="0"/>
              </a:defRPr>
            </a:lvl5pPr>
            <a:lvl6pPr marL="2746531" indent="-249685" eaLnBrk="0" fontAlgn="base" hangingPunct="0">
              <a:spcBef>
                <a:spcPct val="0"/>
              </a:spcBef>
              <a:spcAft>
                <a:spcPct val="0"/>
              </a:spcAft>
              <a:defRPr sz="2600">
                <a:solidFill>
                  <a:schemeClr val="tx1"/>
                </a:solidFill>
                <a:latin typeface="Garamond" panose="02020404030301010803" pitchFamily="18" charset="0"/>
              </a:defRPr>
            </a:lvl6pPr>
            <a:lvl7pPr marL="3245901" indent="-249685" eaLnBrk="0" fontAlgn="base" hangingPunct="0">
              <a:spcBef>
                <a:spcPct val="0"/>
              </a:spcBef>
              <a:spcAft>
                <a:spcPct val="0"/>
              </a:spcAft>
              <a:defRPr sz="2600">
                <a:solidFill>
                  <a:schemeClr val="tx1"/>
                </a:solidFill>
                <a:latin typeface="Garamond" panose="02020404030301010803" pitchFamily="18" charset="0"/>
              </a:defRPr>
            </a:lvl7pPr>
            <a:lvl8pPr marL="3745271" indent="-249685" eaLnBrk="0" fontAlgn="base" hangingPunct="0">
              <a:spcBef>
                <a:spcPct val="0"/>
              </a:spcBef>
              <a:spcAft>
                <a:spcPct val="0"/>
              </a:spcAft>
              <a:defRPr sz="2600">
                <a:solidFill>
                  <a:schemeClr val="tx1"/>
                </a:solidFill>
                <a:latin typeface="Garamond" panose="02020404030301010803" pitchFamily="18" charset="0"/>
              </a:defRPr>
            </a:lvl8pPr>
            <a:lvl9pPr marL="4244640" indent="-249685" eaLnBrk="0" fontAlgn="base" hangingPunct="0">
              <a:spcBef>
                <a:spcPct val="0"/>
              </a:spcBef>
              <a:spcAft>
                <a:spcPct val="0"/>
              </a:spcAft>
              <a:defRPr sz="2600">
                <a:solidFill>
                  <a:schemeClr val="tx1"/>
                </a:solidFill>
                <a:latin typeface="Garamond" panose="02020404030301010803" pitchFamily="18" charset="0"/>
              </a:defRPr>
            </a:lvl9pPr>
          </a:lstStyle>
          <a:p>
            <a:fld id="{6EC55411-197C-4558-BFEA-44C4377ECAED}" type="slidenum">
              <a:rPr lang="en-US" altLang="en-US" sz="1400">
                <a:solidFill>
                  <a:srgbClr val="000000"/>
                </a:solidFill>
                <a:latin typeface="Arial" panose="020B0604020202020204" pitchFamily="34" charset="0"/>
              </a:rPr>
              <a:pPr/>
              <a:t>19</a:t>
            </a:fld>
            <a:endParaRPr lang="en-US" altLang="en-US" sz="1400" dirty="0">
              <a:solidFill>
                <a:srgbClr val="000000"/>
              </a:solidFill>
              <a:latin typeface="Arial" panose="020B0604020202020204" pitchFamily="34" charset="0"/>
            </a:endParaRPr>
          </a:p>
        </p:txBody>
      </p:sp>
      <p:sp>
        <p:nvSpPr>
          <p:cNvPr id="135171" name="Rectangle 2"/>
          <p:cNvSpPr>
            <a:spLocks noGrp="1" noRot="1" noChangeAspect="1" noChangeArrowheads="1" noTextEdit="1"/>
          </p:cNvSpPr>
          <p:nvPr>
            <p:ph type="sldImg"/>
          </p:nvPr>
        </p:nvSpPr>
        <p:spPr>
          <a:xfrm>
            <a:off x="457200" y="719138"/>
            <a:ext cx="6400800" cy="3600450"/>
          </a:xfrm>
          <a:ln/>
        </p:spPr>
      </p:sp>
      <p:sp>
        <p:nvSpPr>
          <p:cNvPr id="135172"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4808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a:defRPr sz="2500">
                <a:solidFill>
                  <a:schemeClr val="tx1"/>
                </a:solidFill>
                <a:latin typeface="Garamond" panose="02020404030301010803" pitchFamily="18" charset="0"/>
              </a:defRPr>
            </a:lvl1pPr>
            <a:lvl2pPr marL="776419" indent="-298623">
              <a:defRPr sz="2500">
                <a:solidFill>
                  <a:schemeClr val="tx1"/>
                </a:solidFill>
                <a:latin typeface="Garamond" panose="02020404030301010803" pitchFamily="18" charset="0"/>
              </a:defRPr>
            </a:lvl2pPr>
            <a:lvl3pPr marL="1194491" indent="-238898">
              <a:defRPr sz="2500">
                <a:solidFill>
                  <a:schemeClr val="tx1"/>
                </a:solidFill>
                <a:latin typeface="Garamond" panose="02020404030301010803" pitchFamily="18" charset="0"/>
              </a:defRPr>
            </a:lvl3pPr>
            <a:lvl4pPr marL="1672289" indent="-238898">
              <a:defRPr sz="2500">
                <a:solidFill>
                  <a:schemeClr val="tx1"/>
                </a:solidFill>
                <a:latin typeface="Garamond" panose="02020404030301010803" pitchFamily="18" charset="0"/>
              </a:defRPr>
            </a:lvl4pPr>
            <a:lvl5pPr marL="2150085" indent="-238898">
              <a:defRPr sz="2500">
                <a:solidFill>
                  <a:schemeClr val="tx1"/>
                </a:solidFill>
                <a:latin typeface="Garamond" panose="02020404030301010803" pitchFamily="18" charset="0"/>
              </a:defRPr>
            </a:lvl5pPr>
            <a:lvl6pPr marL="2627881" indent="-238898" eaLnBrk="0" fontAlgn="base" hangingPunct="0">
              <a:spcBef>
                <a:spcPct val="0"/>
              </a:spcBef>
              <a:spcAft>
                <a:spcPct val="0"/>
              </a:spcAft>
              <a:defRPr sz="2500">
                <a:solidFill>
                  <a:schemeClr val="tx1"/>
                </a:solidFill>
                <a:latin typeface="Garamond" panose="02020404030301010803" pitchFamily="18" charset="0"/>
              </a:defRPr>
            </a:lvl6pPr>
            <a:lvl7pPr marL="3105678" indent="-238898" eaLnBrk="0" fontAlgn="base" hangingPunct="0">
              <a:spcBef>
                <a:spcPct val="0"/>
              </a:spcBef>
              <a:spcAft>
                <a:spcPct val="0"/>
              </a:spcAft>
              <a:defRPr sz="2500">
                <a:solidFill>
                  <a:schemeClr val="tx1"/>
                </a:solidFill>
                <a:latin typeface="Garamond" panose="02020404030301010803" pitchFamily="18" charset="0"/>
              </a:defRPr>
            </a:lvl7pPr>
            <a:lvl8pPr marL="3583474" indent="-238898" eaLnBrk="0" fontAlgn="base" hangingPunct="0">
              <a:spcBef>
                <a:spcPct val="0"/>
              </a:spcBef>
              <a:spcAft>
                <a:spcPct val="0"/>
              </a:spcAft>
              <a:defRPr sz="2500">
                <a:solidFill>
                  <a:schemeClr val="tx1"/>
                </a:solidFill>
                <a:latin typeface="Garamond" panose="02020404030301010803" pitchFamily="18" charset="0"/>
              </a:defRPr>
            </a:lvl8pPr>
            <a:lvl9pPr marL="4061272" indent="-238898" eaLnBrk="0" fontAlgn="base" hangingPunct="0">
              <a:spcBef>
                <a:spcPct val="0"/>
              </a:spcBef>
              <a:spcAft>
                <a:spcPct val="0"/>
              </a:spcAft>
              <a:defRPr sz="2500">
                <a:solidFill>
                  <a:schemeClr val="tx1"/>
                </a:solidFill>
                <a:latin typeface="Garamond" panose="02020404030301010803" pitchFamily="18" charset="0"/>
              </a:defRPr>
            </a:lvl9pPr>
          </a:lstStyle>
          <a:p>
            <a:fld id="{A5CED250-DD7C-4C91-BCE8-D31B1DF5CA88}" type="slidenum">
              <a:rPr lang="en-US" altLang="en-US" sz="1300">
                <a:solidFill>
                  <a:srgbClr val="000000"/>
                </a:solidFill>
                <a:latin typeface="Arial" panose="020B0604020202020204" pitchFamily="34" charset="0"/>
              </a:rPr>
              <a:pPr/>
              <a:t>20</a:t>
            </a:fld>
            <a:endParaRPr lang="en-US" altLang="en-US" sz="1300" dirty="0">
              <a:solidFill>
                <a:srgbClr val="000000"/>
              </a:solidFill>
              <a:latin typeface="Arial" panose="020B0604020202020204" pitchFamily="34" charset="0"/>
            </a:endParaRPr>
          </a:p>
        </p:txBody>
      </p:sp>
      <p:sp>
        <p:nvSpPr>
          <p:cNvPr id="122883" name="Rectangle 2"/>
          <p:cNvSpPr>
            <a:spLocks noGrp="1" noRot="1" noChangeAspect="1" noChangeArrowheads="1" noTextEdit="1"/>
          </p:cNvSpPr>
          <p:nvPr>
            <p:ph type="sldImg"/>
          </p:nvPr>
        </p:nvSpPr>
        <p:spPr>
          <a:xfrm>
            <a:off x="457200" y="719138"/>
            <a:ext cx="6400800" cy="3600450"/>
          </a:xfrm>
          <a:ln/>
        </p:spPr>
      </p:sp>
      <p:sp>
        <p:nvSpPr>
          <p:cNvPr id="122884"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2920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a:defRPr sz="2500">
                <a:solidFill>
                  <a:schemeClr val="tx1"/>
                </a:solidFill>
                <a:latin typeface="Garamond" panose="02020404030301010803" pitchFamily="18" charset="0"/>
              </a:defRPr>
            </a:lvl1pPr>
            <a:lvl2pPr marL="776419" indent="-298623">
              <a:defRPr sz="2500">
                <a:solidFill>
                  <a:schemeClr val="tx1"/>
                </a:solidFill>
                <a:latin typeface="Garamond" panose="02020404030301010803" pitchFamily="18" charset="0"/>
              </a:defRPr>
            </a:lvl2pPr>
            <a:lvl3pPr marL="1194491" indent="-238898">
              <a:defRPr sz="2500">
                <a:solidFill>
                  <a:schemeClr val="tx1"/>
                </a:solidFill>
                <a:latin typeface="Garamond" panose="02020404030301010803" pitchFamily="18" charset="0"/>
              </a:defRPr>
            </a:lvl3pPr>
            <a:lvl4pPr marL="1672289" indent="-238898">
              <a:defRPr sz="2500">
                <a:solidFill>
                  <a:schemeClr val="tx1"/>
                </a:solidFill>
                <a:latin typeface="Garamond" panose="02020404030301010803" pitchFamily="18" charset="0"/>
              </a:defRPr>
            </a:lvl4pPr>
            <a:lvl5pPr marL="2150085" indent="-238898">
              <a:defRPr sz="2500">
                <a:solidFill>
                  <a:schemeClr val="tx1"/>
                </a:solidFill>
                <a:latin typeface="Garamond" panose="02020404030301010803" pitchFamily="18" charset="0"/>
              </a:defRPr>
            </a:lvl5pPr>
            <a:lvl6pPr marL="2627881" indent="-238898" eaLnBrk="0" fontAlgn="base" hangingPunct="0">
              <a:spcBef>
                <a:spcPct val="0"/>
              </a:spcBef>
              <a:spcAft>
                <a:spcPct val="0"/>
              </a:spcAft>
              <a:defRPr sz="2500">
                <a:solidFill>
                  <a:schemeClr val="tx1"/>
                </a:solidFill>
                <a:latin typeface="Garamond" panose="02020404030301010803" pitchFamily="18" charset="0"/>
              </a:defRPr>
            </a:lvl6pPr>
            <a:lvl7pPr marL="3105678" indent="-238898" eaLnBrk="0" fontAlgn="base" hangingPunct="0">
              <a:spcBef>
                <a:spcPct val="0"/>
              </a:spcBef>
              <a:spcAft>
                <a:spcPct val="0"/>
              </a:spcAft>
              <a:defRPr sz="2500">
                <a:solidFill>
                  <a:schemeClr val="tx1"/>
                </a:solidFill>
                <a:latin typeface="Garamond" panose="02020404030301010803" pitchFamily="18" charset="0"/>
              </a:defRPr>
            </a:lvl7pPr>
            <a:lvl8pPr marL="3583474" indent="-238898" eaLnBrk="0" fontAlgn="base" hangingPunct="0">
              <a:spcBef>
                <a:spcPct val="0"/>
              </a:spcBef>
              <a:spcAft>
                <a:spcPct val="0"/>
              </a:spcAft>
              <a:defRPr sz="2500">
                <a:solidFill>
                  <a:schemeClr val="tx1"/>
                </a:solidFill>
                <a:latin typeface="Garamond" panose="02020404030301010803" pitchFamily="18" charset="0"/>
              </a:defRPr>
            </a:lvl8pPr>
            <a:lvl9pPr marL="4061272" indent="-238898" eaLnBrk="0" fontAlgn="base" hangingPunct="0">
              <a:spcBef>
                <a:spcPct val="0"/>
              </a:spcBef>
              <a:spcAft>
                <a:spcPct val="0"/>
              </a:spcAft>
              <a:defRPr sz="2500">
                <a:solidFill>
                  <a:schemeClr val="tx1"/>
                </a:solidFill>
                <a:latin typeface="Garamond" panose="02020404030301010803" pitchFamily="18" charset="0"/>
              </a:defRPr>
            </a:lvl9pPr>
          </a:lstStyle>
          <a:p>
            <a:fld id="{A5CED250-DD7C-4C91-BCE8-D31B1DF5CA88}" type="slidenum">
              <a:rPr lang="en-US" altLang="en-US" sz="1300">
                <a:solidFill>
                  <a:srgbClr val="000000"/>
                </a:solidFill>
                <a:latin typeface="Arial" panose="020B0604020202020204" pitchFamily="34" charset="0"/>
              </a:rPr>
              <a:pPr/>
              <a:t>21</a:t>
            </a:fld>
            <a:endParaRPr lang="en-US" altLang="en-US" sz="1300" dirty="0">
              <a:solidFill>
                <a:srgbClr val="000000"/>
              </a:solidFill>
              <a:latin typeface="Arial" panose="020B0604020202020204" pitchFamily="34" charset="0"/>
            </a:endParaRPr>
          </a:p>
        </p:txBody>
      </p:sp>
      <p:sp>
        <p:nvSpPr>
          <p:cNvPr id="122883" name="Rectangle 2"/>
          <p:cNvSpPr>
            <a:spLocks noGrp="1" noRot="1" noChangeAspect="1" noChangeArrowheads="1" noTextEdit="1"/>
          </p:cNvSpPr>
          <p:nvPr>
            <p:ph type="sldImg"/>
          </p:nvPr>
        </p:nvSpPr>
        <p:spPr>
          <a:xfrm>
            <a:off x="457200" y="719138"/>
            <a:ext cx="6400800" cy="3600450"/>
          </a:xfrm>
          <a:ln/>
        </p:spPr>
      </p:sp>
      <p:sp>
        <p:nvSpPr>
          <p:cNvPr id="122884"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576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a:defRPr sz="2500">
                <a:solidFill>
                  <a:schemeClr val="tx1"/>
                </a:solidFill>
                <a:latin typeface="Garamond" panose="02020404030301010803" pitchFamily="18" charset="0"/>
              </a:defRPr>
            </a:lvl1pPr>
            <a:lvl2pPr marL="776419" indent="-298623">
              <a:defRPr sz="2500">
                <a:solidFill>
                  <a:schemeClr val="tx1"/>
                </a:solidFill>
                <a:latin typeface="Garamond" panose="02020404030301010803" pitchFamily="18" charset="0"/>
              </a:defRPr>
            </a:lvl2pPr>
            <a:lvl3pPr marL="1194491" indent="-238898">
              <a:defRPr sz="2500">
                <a:solidFill>
                  <a:schemeClr val="tx1"/>
                </a:solidFill>
                <a:latin typeface="Garamond" panose="02020404030301010803" pitchFamily="18" charset="0"/>
              </a:defRPr>
            </a:lvl3pPr>
            <a:lvl4pPr marL="1672289" indent="-238898">
              <a:defRPr sz="2500">
                <a:solidFill>
                  <a:schemeClr val="tx1"/>
                </a:solidFill>
                <a:latin typeface="Garamond" panose="02020404030301010803" pitchFamily="18" charset="0"/>
              </a:defRPr>
            </a:lvl4pPr>
            <a:lvl5pPr marL="2150085" indent="-238898">
              <a:defRPr sz="2500">
                <a:solidFill>
                  <a:schemeClr val="tx1"/>
                </a:solidFill>
                <a:latin typeface="Garamond" panose="02020404030301010803" pitchFamily="18" charset="0"/>
              </a:defRPr>
            </a:lvl5pPr>
            <a:lvl6pPr marL="2627881" indent="-238898" eaLnBrk="0" fontAlgn="base" hangingPunct="0">
              <a:spcBef>
                <a:spcPct val="0"/>
              </a:spcBef>
              <a:spcAft>
                <a:spcPct val="0"/>
              </a:spcAft>
              <a:defRPr sz="2500">
                <a:solidFill>
                  <a:schemeClr val="tx1"/>
                </a:solidFill>
                <a:latin typeface="Garamond" panose="02020404030301010803" pitchFamily="18" charset="0"/>
              </a:defRPr>
            </a:lvl6pPr>
            <a:lvl7pPr marL="3105678" indent="-238898" eaLnBrk="0" fontAlgn="base" hangingPunct="0">
              <a:spcBef>
                <a:spcPct val="0"/>
              </a:spcBef>
              <a:spcAft>
                <a:spcPct val="0"/>
              </a:spcAft>
              <a:defRPr sz="2500">
                <a:solidFill>
                  <a:schemeClr val="tx1"/>
                </a:solidFill>
                <a:latin typeface="Garamond" panose="02020404030301010803" pitchFamily="18" charset="0"/>
              </a:defRPr>
            </a:lvl7pPr>
            <a:lvl8pPr marL="3583474" indent="-238898" eaLnBrk="0" fontAlgn="base" hangingPunct="0">
              <a:spcBef>
                <a:spcPct val="0"/>
              </a:spcBef>
              <a:spcAft>
                <a:spcPct val="0"/>
              </a:spcAft>
              <a:defRPr sz="2500">
                <a:solidFill>
                  <a:schemeClr val="tx1"/>
                </a:solidFill>
                <a:latin typeface="Garamond" panose="02020404030301010803" pitchFamily="18" charset="0"/>
              </a:defRPr>
            </a:lvl8pPr>
            <a:lvl9pPr marL="4061272" indent="-238898" eaLnBrk="0" fontAlgn="base" hangingPunct="0">
              <a:spcBef>
                <a:spcPct val="0"/>
              </a:spcBef>
              <a:spcAft>
                <a:spcPct val="0"/>
              </a:spcAft>
              <a:defRPr sz="2500">
                <a:solidFill>
                  <a:schemeClr val="tx1"/>
                </a:solidFill>
                <a:latin typeface="Garamond" panose="02020404030301010803" pitchFamily="18" charset="0"/>
              </a:defRPr>
            </a:lvl9pPr>
          </a:lstStyle>
          <a:p>
            <a:fld id="{A5CED250-DD7C-4C91-BCE8-D31B1DF5CA88}" type="slidenum">
              <a:rPr lang="en-US" altLang="en-US" sz="1300">
                <a:solidFill>
                  <a:srgbClr val="000000"/>
                </a:solidFill>
                <a:latin typeface="Arial" panose="020B0604020202020204" pitchFamily="34" charset="0"/>
              </a:rPr>
              <a:pPr/>
              <a:t>22</a:t>
            </a:fld>
            <a:endParaRPr lang="en-US" altLang="en-US" sz="1300" dirty="0">
              <a:solidFill>
                <a:srgbClr val="000000"/>
              </a:solidFill>
              <a:latin typeface="Arial" panose="020B0604020202020204" pitchFamily="34" charset="0"/>
            </a:endParaRPr>
          </a:p>
        </p:txBody>
      </p:sp>
      <p:sp>
        <p:nvSpPr>
          <p:cNvPr id="122883" name="Rectangle 2"/>
          <p:cNvSpPr>
            <a:spLocks noGrp="1" noRot="1" noChangeAspect="1" noChangeArrowheads="1" noTextEdit="1"/>
          </p:cNvSpPr>
          <p:nvPr>
            <p:ph type="sldImg"/>
          </p:nvPr>
        </p:nvSpPr>
        <p:spPr>
          <a:xfrm>
            <a:off x="457200" y="719138"/>
            <a:ext cx="6400800" cy="3600450"/>
          </a:xfrm>
          <a:ln/>
        </p:spPr>
      </p:sp>
      <p:sp>
        <p:nvSpPr>
          <p:cNvPr id="122884"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8356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lvl1pPr>
              <a:defRPr sz="2600">
                <a:solidFill>
                  <a:schemeClr val="tx1"/>
                </a:solidFill>
                <a:latin typeface="Garamond" panose="02020404030301010803" pitchFamily="18" charset="0"/>
              </a:defRPr>
            </a:lvl1pPr>
            <a:lvl2pPr marL="811475" indent="-312106">
              <a:defRPr sz="2600">
                <a:solidFill>
                  <a:schemeClr val="tx1"/>
                </a:solidFill>
                <a:latin typeface="Garamond" panose="02020404030301010803" pitchFamily="18" charset="0"/>
              </a:defRPr>
            </a:lvl2pPr>
            <a:lvl3pPr marL="1248423" indent="-249685">
              <a:defRPr sz="2600">
                <a:solidFill>
                  <a:schemeClr val="tx1"/>
                </a:solidFill>
                <a:latin typeface="Garamond" panose="02020404030301010803" pitchFamily="18" charset="0"/>
              </a:defRPr>
            </a:lvl3pPr>
            <a:lvl4pPr marL="1747793" indent="-249685">
              <a:defRPr sz="2600">
                <a:solidFill>
                  <a:schemeClr val="tx1"/>
                </a:solidFill>
                <a:latin typeface="Garamond" panose="02020404030301010803" pitchFamily="18" charset="0"/>
              </a:defRPr>
            </a:lvl4pPr>
            <a:lvl5pPr marL="2247163" indent="-249685">
              <a:defRPr sz="2600">
                <a:solidFill>
                  <a:schemeClr val="tx1"/>
                </a:solidFill>
                <a:latin typeface="Garamond" panose="02020404030301010803" pitchFamily="18" charset="0"/>
              </a:defRPr>
            </a:lvl5pPr>
            <a:lvl6pPr marL="2746531" indent="-249685" eaLnBrk="0" fontAlgn="base" hangingPunct="0">
              <a:spcBef>
                <a:spcPct val="0"/>
              </a:spcBef>
              <a:spcAft>
                <a:spcPct val="0"/>
              </a:spcAft>
              <a:defRPr sz="2600">
                <a:solidFill>
                  <a:schemeClr val="tx1"/>
                </a:solidFill>
                <a:latin typeface="Garamond" panose="02020404030301010803" pitchFamily="18" charset="0"/>
              </a:defRPr>
            </a:lvl6pPr>
            <a:lvl7pPr marL="3245901" indent="-249685" eaLnBrk="0" fontAlgn="base" hangingPunct="0">
              <a:spcBef>
                <a:spcPct val="0"/>
              </a:spcBef>
              <a:spcAft>
                <a:spcPct val="0"/>
              </a:spcAft>
              <a:defRPr sz="2600">
                <a:solidFill>
                  <a:schemeClr val="tx1"/>
                </a:solidFill>
                <a:latin typeface="Garamond" panose="02020404030301010803" pitchFamily="18" charset="0"/>
              </a:defRPr>
            </a:lvl7pPr>
            <a:lvl8pPr marL="3745271" indent="-249685" eaLnBrk="0" fontAlgn="base" hangingPunct="0">
              <a:spcBef>
                <a:spcPct val="0"/>
              </a:spcBef>
              <a:spcAft>
                <a:spcPct val="0"/>
              </a:spcAft>
              <a:defRPr sz="2600">
                <a:solidFill>
                  <a:schemeClr val="tx1"/>
                </a:solidFill>
                <a:latin typeface="Garamond" panose="02020404030301010803" pitchFamily="18" charset="0"/>
              </a:defRPr>
            </a:lvl8pPr>
            <a:lvl9pPr marL="4244640" indent="-249685" eaLnBrk="0" fontAlgn="base" hangingPunct="0">
              <a:spcBef>
                <a:spcPct val="0"/>
              </a:spcBef>
              <a:spcAft>
                <a:spcPct val="0"/>
              </a:spcAft>
              <a:defRPr sz="2600">
                <a:solidFill>
                  <a:schemeClr val="tx1"/>
                </a:solidFill>
                <a:latin typeface="Garamond" panose="02020404030301010803" pitchFamily="18" charset="0"/>
              </a:defRPr>
            </a:lvl9pPr>
          </a:lstStyle>
          <a:p>
            <a:fld id="{6EC55411-197C-4558-BFEA-44C4377ECAED}" type="slidenum">
              <a:rPr lang="en-US" altLang="en-US" sz="1400">
                <a:solidFill>
                  <a:srgbClr val="000000"/>
                </a:solidFill>
                <a:latin typeface="Arial" panose="020B0604020202020204" pitchFamily="34" charset="0"/>
              </a:rPr>
              <a:pPr/>
              <a:t>23</a:t>
            </a:fld>
            <a:endParaRPr lang="en-US" altLang="en-US" sz="1400" dirty="0">
              <a:solidFill>
                <a:srgbClr val="000000"/>
              </a:solidFill>
              <a:latin typeface="Arial" panose="020B0604020202020204" pitchFamily="34" charset="0"/>
            </a:endParaRPr>
          </a:p>
        </p:txBody>
      </p:sp>
      <p:sp>
        <p:nvSpPr>
          <p:cNvPr id="135171" name="Rectangle 2"/>
          <p:cNvSpPr>
            <a:spLocks noGrp="1" noRot="1" noChangeAspect="1" noChangeArrowheads="1" noTextEdit="1"/>
          </p:cNvSpPr>
          <p:nvPr>
            <p:ph type="sldImg"/>
          </p:nvPr>
        </p:nvSpPr>
        <p:spPr>
          <a:xfrm>
            <a:off x="457200" y="719138"/>
            <a:ext cx="6400800" cy="3600450"/>
          </a:xfrm>
          <a:ln/>
        </p:spPr>
      </p:sp>
      <p:sp>
        <p:nvSpPr>
          <p:cNvPr id="135172"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9253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lvl1pPr>
              <a:defRPr sz="2600">
                <a:solidFill>
                  <a:schemeClr val="tx1"/>
                </a:solidFill>
                <a:latin typeface="Garamond" panose="02020404030301010803" pitchFamily="18" charset="0"/>
              </a:defRPr>
            </a:lvl1pPr>
            <a:lvl2pPr marL="811475" indent="-312106">
              <a:defRPr sz="2600">
                <a:solidFill>
                  <a:schemeClr val="tx1"/>
                </a:solidFill>
                <a:latin typeface="Garamond" panose="02020404030301010803" pitchFamily="18" charset="0"/>
              </a:defRPr>
            </a:lvl2pPr>
            <a:lvl3pPr marL="1248423" indent="-249685">
              <a:defRPr sz="2600">
                <a:solidFill>
                  <a:schemeClr val="tx1"/>
                </a:solidFill>
                <a:latin typeface="Garamond" panose="02020404030301010803" pitchFamily="18" charset="0"/>
              </a:defRPr>
            </a:lvl3pPr>
            <a:lvl4pPr marL="1747793" indent="-249685">
              <a:defRPr sz="2600">
                <a:solidFill>
                  <a:schemeClr val="tx1"/>
                </a:solidFill>
                <a:latin typeface="Garamond" panose="02020404030301010803" pitchFamily="18" charset="0"/>
              </a:defRPr>
            </a:lvl4pPr>
            <a:lvl5pPr marL="2247163" indent="-249685">
              <a:defRPr sz="2600">
                <a:solidFill>
                  <a:schemeClr val="tx1"/>
                </a:solidFill>
                <a:latin typeface="Garamond" panose="02020404030301010803" pitchFamily="18" charset="0"/>
              </a:defRPr>
            </a:lvl5pPr>
            <a:lvl6pPr marL="2746531" indent="-249685" eaLnBrk="0" fontAlgn="base" hangingPunct="0">
              <a:spcBef>
                <a:spcPct val="0"/>
              </a:spcBef>
              <a:spcAft>
                <a:spcPct val="0"/>
              </a:spcAft>
              <a:defRPr sz="2600">
                <a:solidFill>
                  <a:schemeClr val="tx1"/>
                </a:solidFill>
                <a:latin typeface="Garamond" panose="02020404030301010803" pitchFamily="18" charset="0"/>
              </a:defRPr>
            </a:lvl6pPr>
            <a:lvl7pPr marL="3245901" indent="-249685" eaLnBrk="0" fontAlgn="base" hangingPunct="0">
              <a:spcBef>
                <a:spcPct val="0"/>
              </a:spcBef>
              <a:spcAft>
                <a:spcPct val="0"/>
              </a:spcAft>
              <a:defRPr sz="2600">
                <a:solidFill>
                  <a:schemeClr val="tx1"/>
                </a:solidFill>
                <a:latin typeface="Garamond" panose="02020404030301010803" pitchFamily="18" charset="0"/>
              </a:defRPr>
            </a:lvl7pPr>
            <a:lvl8pPr marL="3745271" indent="-249685" eaLnBrk="0" fontAlgn="base" hangingPunct="0">
              <a:spcBef>
                <a:spcPct val="0"/>
              </a:spcBef>
              <a:spcAft>
                <a:spcPct val="0"/>
              </a:spcAft>
              <a:defRPr sz="2600">
                <a:solidFill>
                  <a:schemeClr val="tx1"/>
                </a:solidFill>
                <a:latin typeface="Garamond" panose="02020404030301010803" pitchFamily="18" charset="0"/>
              </a:defRPr>
            </a:lvl8pPr>
            <a:lvl9pPr marL="4244640" indent="-249685" eaLnBrk="0" fontAlgn="base" hangingPunct="0">
              <a:spcBef>
                <a:spcPct val="0"/>
              </a:spcBef>
              <a:spcAft>
                <a:spcPct val="0"/>
              </a:spcAft>
              <a:defRPr sz="2600">
                <a:solidFill>
                  <a:schemeClr val="tx1"/>
                </a:solidFill>
                <a:latin typeface="Garamond" panose="02020404030301010803" pitchFamily="18" charset="0"/>
              </a:defRPr>
            </a:lvl9pPr>
          </a:lstStyle>
          <a:p>
            <a:fld id="{6EC55411-197C-4558-BFEA-44C4377ECAED}" type="slidenum">
              <a:rPr lang="en-US" altLang="en-US" sz="1400">
                <a:solidFill>
                  <a:srgbClr val="000000"/>
                </a:solidFill>
                <a:latin typeface="Arial" panose="020B0604020202020204" pitchFamily="34" charset="0"/>
              </a:rPr>
              <a:pPr/>
              <a:t>24</a:t>
            </a:fld>
            <a:endParaRPr lang="en-US" altLang="en-US" sz="1400" dirty="0">
              <a:solidFill>
                <a:srgbClr val="000000"/>
              </a:solidFill>
              <a:latin typeface="Arial" panose="020B0604020202020204" pitchFamily="34" charset="0"/>
            </a:endParaRPr>
          </a:p>
        </p:txBody>
      </p:sp>
      <p:sp>
        <p:nvSpPr>
          <p:cNvPr id="135171" name="Rectangle 2"/>
          <p:cNvSpPr>
            <a:spLocks noGrp="1" noRot="1" noChangeAspect="1" noChangeArrowheads="1" noTextEdit="1"/>
          </p:cNvSpPr>
          <p:nvPr>
            <p:ph type="sldImg"/>
          </p:nvPr>
        </p:nvSpPr>
        <p:spPr>
          <a:xfrm>
            <a:off x="457200" y="719138"/>
            <a:ext cx="6400800" cy="3600450"/>
          </a:xfrm>
          <a:ln/>
        </p:spPr>
      </p:sp>
      <p:sp>
        <p:nvSpPr>
          <p:cNvPr id="135172"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9198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lvl1pPr>
              <a:defRPr sz="2600">
                <a:solidFill>
                  <a:schemeClr val="tx1"/>
                </a:solidFill>
                <a:latin typeface="Garamond" panose="02020404030301010803" pitchFamily="18" charset="0"/>
              </a:defRPr>
            </a:lvl1pPr>
            <a:lvl2pPr marL="811475" indent="-312106">
              <a:defRPr sz="2600">
                <a:solidFill>
                  <a:schemeClr val="tx1"/>
                </a:solidFill>
                <a:latin typeface="Garamond" panose="02020404030301010803" pitchFamily="18" charset="0"/>
              </a:defRPr>
            </a:lvl2pPr>
            <a:lvl3pPr marL="1248423" indent="-249685">
              <a:defRPr sz="2600">
                <a:solidFill>
                  <a:schemeClr val="tx1"/>
                </a:solidFill>
                <a:latin typeface="Garamond" panose="02020404030301010803" pitchFamily="18" charset="0"/>
              </a:defRPr>
            </a:lvl3pPr>
            <a:lvl4pPr marL="1747793" indent="-249685">
              <a:defRPr sz="2600">
                <a:solidFill>
                  <a:schemeClr val="tx1"/>
                </a:solidFill>
                <a:latin typeface="Garamond" panose="02020404030301010803" pitchFamily="18" charset="0"/>
              </a:defRPr>
            </a:lvl4pPr>
            <a:lvl5pPr marL="2247163" indent="-249685">
              <a:defRPr sz="2600">
                <a:solidFill>
                  <a:schemeClr val="tx1"/>
                </a:solidFill>
                <a:latin typeface="Garamond" panose="02020404030301010803" pitchFamily="18" charset="0"/>
              </a:defRPr>
            </a:lvl5pPr>
            <a:lvl6pPr marL="2746531" indent="-249685" eaLnBrk="0" fontAlgn="base" hangingPunct="0">
              <a:spcBef>
                <a:spcPct val="0"/>
              </a:spcBef>
              <a:spcAft>
                <a:spcPct val="0"/>
              </a:spcAft>
              <a:defRPr sz="2600">
                <a:solidFill>
                  <a:schemeClr val="tx1"/>
                </a:solidFill>
                <a:latin typeface="Garamond" panose="02020404030301010803" pitchFamily="18" charset="0"/>
              </a:defRPr>
            </a:lvl6pPr>
            <a:lvl7pPr marL="3245901" indent="-249685" eaLnBrk="0" fontAlgn="base" hangingPunct="0">
              <a:spcBef>
                <a:spcPct val="0"/>
              </a:spcBef>
              <a:spcAft>
                <a:spcPct val="0"/>
              </a:spcAft>
              <a:defRPr sz="2600">
                <a:solidFill>
                  <a:schemeClr val="tx1"/>
                </a:solidFill>
                <a:latin typeface="Garamond" panose="02020404030301010803" pitchFamily="18" charset="0"/>
              </a:defRPr>
            </a:lvl7pPr>
            <a:lvl8pPr marL="3745271" indent="-249685" eaLnBrk="0" fontAlgn="base" hangingPunct="0">
              <a:spcBef>
                <a:spcPct val="0"/>
              </a:spcBef>
              <a:spcAft>
                <a:spcPct val="0"/>
              </a:spcAft>
              <a:defRPr sz="2600">
                <a:solidFill>
                  <a:schemeClr val="tx1"/>
                </a:solidFill>
                <a:latin typeface="Garamond" panose="02020404030301010803" pitchFamily="18" charset="0"/>
              </a:defRPr>
            </a:lvl8pPr>
            <a:lvl9pPr marL="4244640" indent="-249685" eaLnBrk="0" fontAlgn="base" hangingPunct="0">
              <a:spcBef>
                <a:spcPct val="0"/>
              </a:spcBef>
              <a:spcAft>
                <a:spcPct val="0"/>
              </a:spcAft>
              <a:defRPr sz="2600">
                <a:solidFill>
                  <a:schemeClr val="tx1"/>
                </a:solidFill>
                <a:latin typeface="Garamond" panose="02020404030301010803" pitchFamily="18" charset="0"/>
              </a:defRPr>
            </a:lvl9pPr>
          </a:lstStyle>
          <a:p>
            <a:fld id="{6EC55411-197C-4558-BFEA-44C4377ECAED}" type="slidenum">
              <a:rPr lang="en-US" altLang="en-US" sz="1400">
                <a:solidFill>
                  <a:srgbClr val="000000"/>
                </a:solidFill>
                <a:latin typeface="Arial" panose="020B0604020202020204" pitchFamily="34" charset="0"/>
              </a:rPr>
              <a:pPr/>
              <a:t>25</a:t>
            </a:fld>
            <a:endParaRPr lang="en-US" altLang="en-US" sz="1400" dirty="0">
              <a:solidFill>
                <a:srgbClr val="000000"/>
              </a:solidFill>
              <a:latin typeface="Arial" panose="020B0604020202020204" pitchFamily="34" charset="0"/>
            </a:endParaRPr>
          </a:p>
        </p:txBody>
      </p:sp>
      <p:sp>
        <p:nvSpPr>
          <p:cNvPr id="135171" name="Rectangle 2"/>
          <p:cNvSpPr>
            <a:spLocks noGrp="1" noRot="1" noChangeAspect="1" noChangeArrowheads="1" noTextEdit="1"/>
          </p:cNvSpPr>
          <p:nvPr>
            <p:ph type="sldImg"/>
          </p:nvPr>
        </p:nvSpPr>
        <p:spPr>
          <a:xfrm>
            <a:off x="457200" y="719138"/>
            <a:ext cx="6400800" cy="3600450"/>
          </a:xfrm>
          <a:ln/>
        </p:spPr>
      </p:sp>
      <p:sp>
        <p:nvSpPr>
          <p:cNvPr id="135172"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541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lvl1pPr>
              <a:defRPr sz="2600">
                <a:solidFill>
                  <a:schemeClr val="tx1"/>
                </a:solidFill>
                <a:latin typeface="Garamond" panose="02020404030301010803" pitchFamily="18" charset="0"/>
              </a:defRPr>
            </a:lvl1pPr>
            <a:lvl2pPr marL="811475" indent="-312106">
              <a:defRPr sz="2600">
                <a:solidFill>
                  <a:schemeClr val="tx1"/>
                </a:solidFill>
                <a:latin typeface="Garamond" panose="02020404030301010803" pitchFamily="18" charset="0"/>
              </a:defRPr>
            </a:lvl2pPr>
            <a:lvl3pPr marL="1248423" indent="-249685">
              <a:defRPr sz="2600">
                <a:solidFill>
                  <a:schemeClr val="tx1"/>
                </a:solidFill>
                <a:latin typeface="Garamond" panose="02020404030301010803" pitchFamily="18" charset="0"/>
              </a:defRPr>
            </a:lvl3pPr>
            <a:lvl4pPr marL="1747793" indent="-249685">
              <a:defRPr sz="2600">
                <a:solidFill>
                  <a:schemeClr val="tx1"/>
                </a:solidFill>
                <a:latin typeface="Garamond" panose="02020404030301010803" pitchFamily="18" charset="0"/>
              </a:defRPr>
            </a:lvl4pPr>
            <a:lvl5pPr marL="2247163" indent="-249685">
              <a:defRPr sz="2600">
                <a:solidFill>
                  <a:schemeClr val="tx1"/>
                </a:solidFill>
                <a:latin typeface="Garamond" panose="02020404030301010803" pitchFamily="18" charset="0"/>
              </a:defRPr>
            </a:lvl5pPr>
            <a:lvl6pPr marL="2746531" indent="-249685" eaLnBrk="0" fontAlgn="base" hangingPunct="0">
              <a:spcBef>
                <a:spcPct val="0"/>
              </a:spcBef>
              <a:spcAft>
                <a:spcPct val="0"/>
              </a:spcAft>
              <a:defRPr sz="2600">
                <a:solidFill>
                  <a:schemeClr val="tx1"/>
                </a:solidFill>
                <a:latin typeface="Garamond" panose="02020404030301010803" pitchFamily="18" charset="0"/>
              </a:defRPr>
            </a:lvl6pPr>
            <a:lvl7pPr marL="3245901" indent="-249685" eaLnBrk="0" fontAlgn="base" hangingPunct="0">
              <a:spcBef>
                <a:spcPct val="0"/>
              </a:spcBef>
              <a:spcAft>
                <a:spcPct val="0"/>
              </a:spcAft>
              <a:defRPr sz="2600">
                <a:solidFill>
                  <a:schemeClr val="tx1"/>
                </a:solidFill>
                <a:latin typeface="Garamond" panose="02020404030301010803" pitchFamily="18" charset="0"/>
              </a:defRPr>
            </a:lvl7pPr>
            <a:lvl8pPr marL="3745271" indent="-249685" eaLnBrk="0" fontAlgn="base" hangingPunct="0">
              <a:spcBef>
                <a:spcPct val="0"/>
              </a:spcBef>
              <a:spcAft>
                <a:spcPct val="0"/>
              </a:spcAft>
              <a:defRPr sz="2600">
                <a:solidFill>
                  <a:schemeClr val="tx1"/>
                </a:solidFill>
                <a:latin typeface="Garamond" panose="02020404030301010803" pitchFamily="18" charset="0"/>
              </a:defRPr>
            </a:lvl8pPr>
            <a:lvl9pPr marL="4244640" indent="-249685" eaLnBrk="0" fontAlgn="base" hangingPunct="0">
              <a:spcBef>
                <a:spcPct val="0"/>
              </a:spcBef>
              <a:spcAft>
                <a:spcPct val="0"/>
              </a:spcAft>
              <a:defRPr sz="2600">
                <a:solidFill>
                  <a:schemeClr val="tx1"/>
                </a:solidFill>
                <a:latin typeface="Garamond" panose="02020404030301010803" pitchFamily="18" charset="0"/>
              </a:defRPr>
            </a:lvl9pPr>
          </a:lstStyle>
          <a:p>
            <a:pPr defTabSz="998738">
              <a:defRPr/>
            </a:pPr>
            <a:fld id="{561C5118-8C03-4D95-918F-78F38E774766}" type="slidenum">
              <a:rPr lang="en-US" altLang="en-US" sz="1400">
                <a:solidFill>
                  <a:srgbClr val="000000"/>
                </a:solidFill>
                <a:latin typeface="Arial" panose="020B0604020202020204" pitchFamily="34" charset="0"/>
              </a:rPr>
              <a:pPr defTabSz="998738">
                <a:defRPr/>
              </a:pPr>
              <a:t>26</a:t>
            </a:fld>
            <a:endParaRPr lang="en-US" altLang="en-US" sz="1400" dirty="0">
              <a:solidFill>
                <a:srgbClr val="000000"/>
              </a:solidFill>
              <a:latin typeface="Arial" panose="020B0604020202020204" pitchFamily="34" charset="0"/>
            </a:endParaRPr>
          </a:p>
        </p:txBody>
      </p:sp>
      <p:sp>
        <p:nvSpPr>
          <p:cNvPr id="147459" name="Rectangle 2"/>
          <p:cNvSpPr>
            <a:spLocks noGrp="1" noRot="1" noChangeAspect="1" noChangeArrowheads="1" noTextEdit="1"/>
          </p:cNvSpPr>
          <p:nvPr>
            <p:ph type="sldImg"/>
          </p:nvPr>
        </p:nvSpPr>
        <p:spPr>
          <a:xfrm>
            <a:off x="457200" y="719138"/>
            <a:ext cx="6400800" cy="3600450"/>
          </a:xfrm>
          <a:ln/>
        </p:spPr>
      </p:sp>
      <p:sp>
        <p:nvSpPr>
          <p:cNvPr id="147460"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77272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lvl1pPr>
              <a:defRPr sz="2600">
                <a:solidFill>
                  <a:schemeClr val="tx1"/>
                </a:solidFill>
                <a:latin typeface="Garamond" panose="02020404030301010803" pitchFamily="18" charset="0"/>
              </a:defRPr>
            </a:lvl1pPr>
            <a:lvl2pPr marL="811475" indent="-312106">
              <a:defRPr sz="2600">
                <a:solidFill>
                  <a:schemeClr val="tx1"/>
                </a:solidFill>
                <a:latin typeface="Garamond" panose="02020404030301010803" pitchFamily="18" charset="0"/>
              </a:defRPr>
            </a:lvl2pPr>
            <a:lvl3pPr marL="1248423" indent="-249685">
              <a:defRPr sz="2600">
                <a:solidFill>
                  <a:schemeClr val="tx1"/>
                </a:solidFill>
                <a:latin typeface="Garamond" panose="02020404030301010803" pitchFamily="18" charset="0"/>
              </a:defRPr>
            </a:lvl3pPr>
            <a:lvl4pPr marL="1747793" indent="-249685">
              <a:defRPr sz="2600">
                <a:solidFill>
                  <a:schemeClr val="tx1"/>
                </a:solidFill>
                <a:latin typeface="Garamond" panose="02020404030301010803" pitchFamily="18" charset="0"/>
              </a:defRPr>
            </a:lvl4pPr>
            <a:lvl5pPr marL="2247163" indent="-249685">
              <a:defRPr sz="2600">
                <a:solidFill>
                  <a:schemeClr val="tx1"/>
                </a:solidFill>
                <a:latin typeface="Garamond" panose="02020404030301010803" pitchFamily="18" charset="0"/>
              </a:defRPr>
            </a:lvl5pPr>
            <a:lvl6pPr marL="2746531" indent="-249685" eaLnBrk="0" fontAlgn="base" hangingPunct="0">
              <a:spcBef>
                <a:spcPct val="0"/>
              </a:spcBef>
              <a:spcAft>
                <a:spcPct val="0"/>
              </a:spcAft>
              <a:defRPr sz="2600">
                <a:solidFill>
                  <a:schemeClr val="tx1"/>
                </a:solidFill>
                <a:latin typeface="Garamond" panose="02020404030301010803" pitchFamily="18" charset="0"/>
              </a:defRPr>
            </a:lvl6pPr>
            <a:lvl7pPr marL="3245901" indent="-249685" eaLnBrk="0" fontAlgn="base" hangingPunct="0">
              <a:spcBef>
                <a:spcPct val="0"/>
              </a:spcBef>
              <a:spcAft>
                <a:spcPct val="0"/>
              </a:spcAft>
              <a:defRPr sz="2600">
                <a:solidFill>
                  <a:schemeClr val="tx1"/>
                </a:solidFill>
                <a:latin typeface="Garamond" panose="02020404030301010803" pitchFamily="18" charset="0"/>
              </a:defRPr>
            </a:lvl7pPr>
            <a:lvl8pPr marL="3745271" indent="-249685" eaLnBrk="0" fontAlgn="base" hangingPunct="0">
              <a:spcBef>
                <a:spcPct val="0"/>
              </a:spcBef>
              <a:spcAft>
                <a:spcPct val="0"/>
              </a:spcAft>
              <a:defRPr sz="2600">
                <a:solidFill>
                  <a:schemeClr val="tx1"/>
                </a:solidFill>
                <a:latin typeface="Garamond" panose="02020404030301010803" pitchFamily="18" charset="0"/>
              </a:defRPr>
            </a:lvl8pPr>
            <a:lvl9pPr marL="4244640" indent="-249685" eaLnBrk="0" fontAlgn="base" hangingPunct="0">
              <a:spcBef>
                <a:spcPct val="0"/>
              </a:spcBef>
              <a:spcAft>
                <a:spcPct val="0"/>
              </a:spcAft>
              <a:defRPr sz="2600">
                <a:solidFill>
                  <a:schemeClr val="tx1"/>
                </a:solidFill>
                <a:latin typeface="Garamond" panose="02020404030301010803" pitchFamily="18" charset="0"/>
              </a:defRPr>
            </a:lvl9pPr>
          </a:lstStyle>
          <a:p>
            <a:pPr defTabSz="998738">
              <a:defRPr/>
            </a:pPr>
            <a:fld id="{561C5118-8C03-4D95-918F-78F38E774766}" type="slidenum">
              <a:rPr lang="en-US" altLang="en-US" sz="1400">
                <a:solidFill>
                  <a:srgbClr val="000000"/>
                </a:solidFill>
                <a:latin typeface="Arial" panose="020B0604020202020204" pitchFamily="34" charset="0"/>
              </a:rPr>
              <a:pPr defTabSz="998738">
                <a:defRPr/>
              </a:pPr>
              <a:t>27</a:t>
            </a:fld>
            <a:endParaRPr lang="en-US" altLang="en-US" sz="1400" dirty="0">
              <a:solidFill>
                <a:srgbClr val="000000"/>
              </a:solidFill>
              <a:latin typeface="Arial" panose="020B0604020202020204" pitchFamily="34" charset="0"/>
            </a:endParaRPr>
          </a:p>
        </p:txBody>
      </p:sp>
      <p:sp>
        <p:nvSpPr>
          <p:cNvPr id="147459" name="Rectangle 2"/>
          <p:cNvSpPr>
            <a:spLocks noGrp="1" noRot="1" noChangeAspect="1" noChangeArrowheads="1" noTextEdit="1"/>
          </p:cNvSpPr>
          <p:nvPr>
            <p:ph type="sldImg"/>
          </p:nvPr>
        </p:nvSpPr>
        <p:spPr>
          <a:xfrm>
            <a:off x="457200" y="719138"/>
            <a:ext cx="6400800" cy="3600450"/>
          </a:xfrm>
          <a:ln/>
        </p:spPr>
      </p:sp>
      <p:sp>
        <p:nvSpPr>
          <p:cNvPr id="147460"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9517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a:defRPr sz="2600">
                <a:solidFill>
                  <a:schemeClr val="tx1"/>
                </a:solidFill>
                <a:latin typeface="Garamond" panose="02020404030301010803" pitchFamily="18" charset="0"/>
              </a:defRPr>
            </a:lvl1pPr>
            <a:lvl2pPr marL="811475" indent="-312106">
              <a:defRPr sz="2600">
                <a:solidFill>
                  <a:schemeClr val="tx1"/>
                </a:solidFill>
                <a:latin typeface="Garamond" panose="02020404030301010803" pitchFamily="18" charset="0"/>
              </a:defRPr>
            </a:lvl2pPr>
            <a:lvl3pPr marL="1248423" indent="-249685">
              <a:defRPr sz="2600">
                <a:solidFill>
                  <a:schemeClr val="tx1"/>
                </a:solidFill>
                <a:latin typeface="Garamond" panose="02020404030301010803" pitchFamily="18" charset="0"/>
              </a:defRPr>
            </a:lvl3pPr>
            <a:lvl4pPr marL="1747793" indent="-249685">
              <a:defRPr sz="2600">
                <a:solidFill>
                  <a:schemeClr val="tx1"/>
                </a:solidFill>
                <a:latin typeface="Garamond" panose="02020404030301010803" pitchFamily="18" charset="0"/>
              </a:defRPr>
            </a:lvl4pPr>
            <a:lvl5pPr marL="2247163" indent="-249685">
              <a:defRPr sz="2600">
                <a:solidFill>
                  <a:schemeClr val="tx1"/>
                </a:solidFill>
                <a:latin typeface="Garamond" panose="02020404030301010803" pitchFamily="18" charset="0"/>
              </a:defRPr>
            </a:lvl5pPr>
            <a:lvl6pPr marL="2746531" indent="-249685" eaLnBrk="0" fontAlgn="base" hangingPunct="0">
              <a:spcBef>
                <a:spcPct val="0"/>
              </a:spcBef>
              <a:spcAft>
                <a:spcPct val="0"/>
              </a:spcAft>
              <a:defRPr sz="2600">
                <a:solidFill>
                  <a:schemeClr val="tx1"/>
                </a:solidFill>
                <a:latin typeface="Garamond" panose="02020404030301010803" pitchFamily="18" charset="0"/>
              </a:defRPr>
            </a:lvl6pPr>
            <a:lvl7pPr marL="3245901" indent="-249685" eaLnBrk="0" fontAlgn="base" hangingPunct="0">
              <a:spcBef>
                <a:spcPct val="0"/>
              </a:spcBef>
              <a:spcAft>
                <a:spcPct val="0"/>
              </a:spcAft>
              <a:defRPr sz="2600">
                <a:solidFill>
                  <a:schemeClr val="tx1"/>
                </a:solidFill>
                <a:latin typeface="Garamond" panose="02020404030301010803" pitchFamily="18" charset="0"/>
              </a:defRPr>
            </a:lvl7pPr>
            <a:lvl8pPr marL="3745271" indent="-249685" eaLnBrk="0" fontAlgn="base" hangingPunct="0">
              <a:spcBef>
                <a:spcPct val="0"/>
              </a:spcBef>
              <a:spcAft>
                <a:spcPct val="0"/>
              </a:spcAft>
              <a:defRPr sz="2600">
                <a:solidFill>
                  <a:schemeClr val="tx1"/>
                </a:solidFill>
                <a:latin typeface="Garamond" panose="02020404030301010803" pitchFamily="18" charset="0"/>
              </a:defRPr>
            </a:lvl8pPr>
            <a:lvl9pPr marL="4244640" indent="-249685" eaLnBrk="0" fontAlgn="base" hangingPunct="0">
              <a:spcBef>
                <a:spcPct val="0"/>
              </a:spcBef>
              <a:spcAft>
                <a:spcPct val="0"/>
              </a:spcAft>
              <a:defRPr sz="2600">
                <a:solidFill>
                  <a:schemeClr val="tx1"/>
                </a:solidFill>
                <a:latin typeface="Garamond" panose="02020404030301010803" pitchFamily="18" charset="0"/>
              </a:defRPr>
            </a:lvl9pPr>
          </a:lstStyle>
          <a:p>
            <a:fld id="{78EAE208-F30C-4547-B9F1-BCB6B8EBD49F}" type="slidenum">
              <a:rPr lang="en-US" altLang="en-US" sz="1400">
                <a:latin typeface="Arial" panose="020B0604020202020204" pitchFamily="34" charset="0"/>
              </a:rPr>
              <a:pPr/>
              <a:t>2</a:t>
            </a:fld>
            <a:endParaRPr lang="en-US" altLang="en-US" sz="1400" dirty="0">
              <a:latin typeface="Arial" panose="020B0604020202020204" pitchFamily="34" charset="0"/>
            </a:endParaRPr>
          </a:p>
        </p:txBody>
      </p:sp>
      <p:sp>
        <p:nvSpPr>
          <p:cNvPr id="120835" name="Rectangle 2"/>
          <p:cNvSpPr>
            <a:spLocks noGrp="1" noRot="1" noChangeAspect="1" noChangeArrowheads="1" noTextEdit="1"/>
          </p:cNvSpPr>
          <p:nvPr>
            <p:ph type="sldImg"/>
          </p:nvPr>
        </p:nvSpPr>
        <p:spPr>
          <a:xfrm>
            <a:off x="457200" y="719138"/>
            <a:ext cx="6400800" cy="3600450"/>
          </a:xfrm>
          <a:ln/>
        </p:spPr>
      </p:sp>
      <p:sp>
        <p:nvSpPr>
          <p:cNvPr id="120836"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54214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lvl1pPr>
              <a:defRPr sz="2600">
                <a:solidFill>
                  <a:schemeClr val="tx1"/>
                </a:solidFill>
                <a:latin typeface="Garamond" panose="02020404030301010803" pitchFamily="18" charset="0"/>
              </a:defRPr>
            </a:lvl1pPr>
            <a:lvl2pPr marL="811475" indent="-312106">
              <a:defRPr sz="2600">
                <a:solidFill>
                  <a:schemeClr val="tx1"/>
                </a:solidFill>
                <a:latin typeface="Garamond" panose="02020404030301010803" pitchFamily="18" charset="0"/>
              </a:defRPr>
            </a:lvl2pPr>
            <a:lvl3pPr marL="1248423" indent="-249685">
              <a:defRPr sz="2600">
                <a:solidFill>
                  <a:schemeClr val="tx1"/>
                </a:solidFill>
                <a:latin typeface="Garamond" panose="02020404030301010803" pitchFamily="18" charset="0"/>
              </a:defRPr>
            </a:lvl3pPr>
            <a:lvl4pPr marL="1747793" indent="-249685">
              <a:defRPr sz="2600">
                <a:solidFill>
                  <a:schemeClr val="tx1"/>
                </a:solidFill>
                <a:latin typeface="Garamond" panose="02020404030301010803" pitchFamily="18" charset="0"/>
              </a:defRPr>
            </a:lvl4pPr>
            <a:lvl5pPr marL="2247163" indent="-249685">
              <a:defRPr sz="2600">
                <a:solidFill>
                  <a:schemeClr val="tx1"/>
                </a:solidFill>
                <a:latin typeface="Garamond" panose="02020404030301010803" pitchFamily="18" charset="0"/>
              </a:defRPr>
            </a:lvl5pPr>
            <a:lvl6pPr marL="2746531" indent="-249685" eaLnBrk="0" fontAlgn="base" hangingPunct="0">
              <a:spcBef>
                <a:spcPct val="0"/>
              </a:spcBef>
              <a:spcAft>
                <a:spcPct val="0"/>
              </a:spcAft>
              <a:defRPr sz="2600">
                <a:solidFill>
                  <a:schemeClr val="tx1"/>
                </a:solidFill>
                <a:latin typeface="Garamond" panose="02020404030301010803" pitchFamily="18" charset="0"/>
              </a:defRPr>
            </a:lvl6pPr>
            <a:lvl7pPr marL="3245901" indent="-249685" eaLnBrk="0" fontAlgn="base" hangingPunct="0">
              <a:spcBef>
                <a:spcPct val="0"/>
              </a:spcBef>
              <a:spcAft>
                <a:spcPct val="0"/>
              </a:spcAft>
              <a:defRPr sz="2600">
                <a:solidFill>
                  <a:schemeClr val="tx1"/>
                </a:solidFill>
                <a:latin typeface="Garamond" panose="02020404030301010803" pitchFamily="18" charset="0"/>
              </a:defRPr>
            </a:lvl7pPr>
            <a:lvl8pPr marL="3745271" indent="-249685" eaLnBrk="0" fontAlgn="base" hangingPunct="0">
              <a:spcBef>
                <a:spcPct val="0"/>
              </a:spcBef>
              <a:spcAft>
                <a:spcPct val="0"/>
              </a:spcAft>
              <a:defRPr sz="2600">
                <a:solidFill>
                  <a:schemeClr val="tx1"/>
                </a:solidFill>
                <a:latin typeface="Garamond" panose="02020404030301010803" pitchFamily="18" charset="0"/>
              </a:defRPr>
            </a:lvl8pPr>
            <a:lvl9pPr marL="4244640" indent="-249685" eaLnBrk="0" fontAlgn="base" hangingPunct="0">
              <a:spcBef>
                <a:spcPct val="0"/>
              </a:spcBef>
              <a:spcAft>
                <a:spcPct val="0"/>
              </a:spcAft>
              <a:defRPr sz="2600">
                <a:solidFill>
                  <a:schemeClr val="tx1"/>
                </a:solidFill>
                <a:latin typeface="Garamond" panose="02020404030301010803" pitchFamily="18" charset="0"/>
              </a:defRPr>
            </a:lvl9pPr>
          </a:lstStyle>
          <a:p>
            <a:pPr defTabSz="998738">
              <a:defRPr/>
            </a:pPr>
            <a:fld id="{561C5118-8C03-4D95-918F-78F38E774766}" type="slidenum">
              <a:rPr lang="en-US" altLang="en-US" sz="1400">
                <a:solidFill>
                  <a:srgbClr val="000000"/>
                </a:solidFill>
                <a:latin typeface="Arial" panose="020B0604020202020204" pitchFamily="34" charset="0"/>
              </a:rPr>
              <a:pPr defTabSz="998738">
                <a:defRPr/>
              </a:pPr>
              <a:t>28</a:t>
            </a:fld>
            <a:endParaRPr lang="en-US" altLang="en-US" sz="1400" dirty="0">
              <a:solidFill>
                <a:srgbClr val="000000"/>
              </a:solidFill>
              <a:latin typeface="Arial" panose="020B0604020202020204" pitchFamily="34" charset="0"/>
            </a:endParaRPr>
          </a:p>
        </p:txBody>
      </p:sp>
      <p:sp>
        <p:nvSpPr>
          <p:cNvPr id="147459" name="Rectangle 2"/>
          <p:cNvSpPr>
            <a:spLocks noGrp="1" noRot="1" noChangeAspect="1" noChangeArrowheads="1" noTextEdit="1"/>
          </p:cNvSpPr>
          <p:nvPr>
            <p:ph type="sldImg"/>
          </p:nvPr>
        </p:nvSpPr>
        <p:spPr>
          <a:xfrm>
            <a:off x="457200" y="719138"/>
            <a:ext cx="6400800" cy="3600450"/>
          </a:xfrm>
          <a:ln/>
        </p:spPr>
      </p:sp>
      <p:sp>
        <p:nvSpPr>
          <p:cNvPr id="147460"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29960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lvl1pPr>
              <a:defRPr sz="2600">
                <a:solidFill>
                  <a:schemeClr val="tx1"/>
                </a:solidFill>
                <a:latin typeface="Garamond" panose="02020404030301010803" pitchFamily="18" charset="0"/>
              </a:defRPr>
            </a:lvl1pPr>
            <a:lvl2pPr marL="811475" indent="-312106">
              <a:defRPr sz="2600">
                <a:solidFill>
                  <a:schemeClr val="tx1"/>
                </a:solidFill>
                <a:latin typeface="Garamond" panose="02020404030301010803" pitchFamily="18" charset="0"/>
              </a:defRPr>
            </a:lvl2pPr>
            <a:lvl3pPr marL="1248423" indent="-249685">
              <a:defRPr sz="2600">
                <a:solidFill>
                  <a:schemeClr val="tx1"/>
                </a:solidFill>
                <a:latin typeface="Garamond" panose="02020404030301010803" pitchFamily="18" charset="0"/>
              </a:defRPr>
            </a:lvl3pPr>
            <a:lvl4pPr marL="1747793" indent="-249685">
              <a:defRPr sz="2600">
                <a:solidFill>
                  <a:schemeClr val="tx1"/>
                </a:solidFill>
                <a:latin typeface="Garamond" panose="02020404030301010803" pitchFamily="18" charset="0"/>
              </a:defRPr>
            </a:lvl4pPr>
            <a:lvl5pPr marL="2247163" indent="-249685">
              <a:defRPr sz="2600">
                <a:solidFill>
                  <a:schemeClr val="tx1"/>
                </a:solidFill>
                <a:latin typeface="Garamond" panose="02020404030301010803" pitchFamily="18" charset="0"/>
              </a:defRPr>
            </a:lvl5pPr>
            <a:lvl6pPr marL="2746531" indent="-249685" eaLnBrk="0" fontAlgn="base" hangingPunct="0">
              <a:spcBef>
                <a:spcPct val="0"/>
              </a:spcBef>
              <a:spcAft>
                <a:spcPct val="0"/>
              </a:spcAft>
              <a:defRPr sz="2600">
                <a:solidFill>
                  <a:schemeClr val="tx1"/>
                </a:solidFill>
                <a:latin typeface="Garamond" panose="02020404030301010803" pitchFamily="18" charset="0"/>
              </a:defRPr>
            </a:lvl6pPr>
            <a:lvl7pPr marL="3245901" indent="-249685" eaLnBrk="0" fontAlgn="base" hangingPunct="0">
              <a:spcBef>
                <a:spcPct val="0"/>
              </a:spcBef>
              <a:spcAft>
                <a:spcPct val="0"/>
              </a:spcAft>
              <a:defRPr sz="2600">
                <a:solidFill>
                  <a:schemeClr val="tx1"/>
                </a:solidFill>
                <a:latin typeface="Garamond" panose="02020404030301010803" pitchFamily="18" charset="0"/>
              </a:defRPr>
            </a:lvl7pPr>
            <a:lvl8pPr marL="3745271" indent="-249685" eaLnBrk="0" fontAlgn="base" hangingPunct="0">
              <a:spcBef>
                <a:spcPct val="0"/>
              </a:spcBef>
              <a:spcAft>
                <a:spcPct val="0"/>
              </a:spcAft>
              <a:defRPr sz="2600">
                <a:solidFill>
                  <a:schemeClr val="tx1"/>
                </a:solidFill>
                <a:latin typeface="Garamond" panose="02020404030301010803" pitchFamily="18" charset="0"/>
              </a:defRPr>
            </a:lvl8pPr>
            <a:lvl9pPr marL="4244640" indent="-249685" eaLnBrk="0" fontAlgn="base" hangingPunct="0">
              <a:spcBef>
                <a:spcPct val="0"/>
              </a:spcBef>
              <a:spcAft>
                <a:spcPct val="0"/>
              </a:spcAft>
              <a:defRPr sz="2600">
                <a:solidFill>
                  <a:schemeClr val="tx1"/>
                </a:solidFill>
                <a:latin typeface="Garamond" panose="02020404030301010803" pitchFamily="18" charset="0"/>
              </a:defRPr>
            </a:lvl9pPr>
          </a:lstStyle>
          <a:p>
            <a:fld id="{931A70C3-EB2D-4600-AC47-098A12E4C9AC}" type="slidenum">
              <a:rPr lang="en-US" altLang="en-US" sz="1400">
                <a:solidFill>
                  <a:srgbClr val="000000"/>
                </a:solidFill>
                <a:latin typeface="Arial" panose="020B0604020202020204" pitchFamily="34" charset="0"/>
              </a:rPr>
              <a:pPr/>
              <a:t>29</a:t>
            </a:fld>
            <a:endParaRPr lang="en-US" altLang="en-US" sz="1400" dirty="0">
              <a:solidFill>
                <a:srgbClr val="000000"/>
              </a:solidFill>
              <a:latin typeface="Arial" panose="020B0604020202020204" pitchFamily="34" charset="0"/>
            </a:endParaRPr>
          </a:p>
        </p:txBody>
      </p:sp>
      <p:sp>
        <p:nvSpPr>
          <p:cNvPr id="149507" name="Rectangle 2"/>
          <p:cNvSpPr>
            <a:spLocks noGrp="1" noRot="1" noChangeAspect="1" noChangeArrowheads="1" noTextEdit="1"/>
          </p:cNvSpPr>
          <p:nvPr>
            <p:ph type="sldImg"/>
          </p:nvPr>
        </p:nvSpPr>
        <p:spPr>
          <a:xfrm>
            <a:off x="457200" y="719138"/>
            <a:ext cx="6400800" cy="3600450"/>
          </a:xfrm>
          <a:ln/>
        </p:spPr>
      </p:sp>
      <p:sp>
        <p:nvSpPr>
          <p:cNvPr id="149508"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31772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lvl1pPr>
              <a:defRPr sz="2600">
                <a:solidFill>
                  <a:schemeClr val="tx1"/>
                </a:solidFill>
                <a:latin typeface="Garamond" panose="02020404030301010803" pitchFamily="18" charset="0"/>
              </a:defRPr>
            </a:lvl1pPr>
            <a:lvl2pPr marL="811475" indent="-312106">
              <a:defRPr sz="2600">
                <a:solidFill>
                  <a:schemeClr val="tx1"/>
                </a:solidFill>
                <a:latin typeface="Garamond" panose="02020404030301010803" pitchFamily="18" charset="0"/>
              </a:defRPr>
            </a:lvl2pPr>
            <a:lvl3pPr marL="1248423" indent="-249685">
              <a:defRPr sz="2600">
                <a:solidFill>
                  <a:schemeClr val="tx1"/>
                </a:solidFill>
                <a:latin typeface="Garamond" panose="02020404030301010803" pitchFamily="18" charset="0"/>
              </a:defRPr>
            </a:lvl3pPr>
            <a:lvl4pPr marL="1747793" indent="-249685">
              <a:defRPr sz="2600">
                <a:solidFill>
                  <a:schemeClr val="tx1"/>
                </a:solidFill>
                <a:latin typeface="Garamond" panose="02020404030301010803" pitchFamily="18" charset="0"/>
              </a:defRPr>
            </a:lvl4pPr>
            <a:lvl5pPr marL="2247163" indent="-249685">
              <a:defRPr sz="2600">
                <a:solidFill>
                  <a:schemeClr val="tx1"/>
                </a:solidFill>
                <a:latin typeface="Garamond" panose="02020404030301010803" pitchFamily="18" charset="0"/>
              </a:defRPr>
            </a:lvl5pPr>
            <a:lvl6pPr marL="2746531" indent="-249685" eaLnBrk="0" fontAlgn="base" hangingPunct="0">
              <a:spcBef>
                <a:spcPct val="0"/>
              </a:spcBef>
              <a:spcAft>
                <a:spcPct val="0"/>
              </a:spcAft>
              <a:defRPr sz="2600">
                <a:solidFill>
                  <a:schemeClr val="tx1"/>
                </a:solidFill>
                <a:latin typeface="Garamond" panose="02020404030301010803" pitchFamily="18" charset="0"/>
              </a:defRPr>
            </a:lvl6pPr>
            <a:lvl7pPr marL="3245901" indent="-249685" eaLnBrk="0" fontAlgn="base" hangingPunct="0">
              <a:spcBef>
                <a:spcPct val="0"/>
              </a:spcBef>
              <a:spcAft>
                <a:spcPct val="0"/>
              </a:spcAft>
              <a:defRPr sz="2600">
                <a:solidFill>
                  <a:schemeClr val="tx1"/>
                </a:solidFill>
                <a:latin typeface="Garamond" panose="02020404030301010803" pitchFamily="18" charset="0"/>
              </a:defRPr>
            </a:lvl7pPr>
            <a:lvl8pPr marL="3745271" indent="-249685" eaLnBrk="0" fontAlgn="base" hangingPunct="0">
              <a:spcBef>
                <a:spcPct val="0"/>
              </a:spcBef>
              <a:spcAft>
                <a:spcPct val="0"/>
              </a:spcAft>
              <a:defRPr sz="2600">
                <a:solidFill>
                  <a:schemeClr val="tx1"/>
                </a:solidFill>
                <a:latin typeface="Garamond" panose="02020404030301010803" pitchFamily="18" charset="0"/>
              </a:defRPr>
            </a:lvl8pPr>
            <a:lvl9pPr marL="4244640" indent="-249685" eaLnBrk="0" fontAlgn="base" hangingPunct="0">
              <a:spcBef>
                <a:spcPct val="0"/>
              </a:spcBef>
              <a:spcAft>
                <a:spcPct val="0"/>
              </a:spcAft>
              <a:defRPr sz="2600">
                <a:solidFill>
                  <a:schemeClr val="tx1"/>
                </a:solidFill>
                <a:latin typeface="Garamond" panose="02020404030301010803" pitchFamily="18" charset="0"/>
              </a:defRPr>
            </a:lvl9pPr>
          </a:lstStyle>
          <a:p>
            <a:fld id="{931A70C3-EB2D-4600-AC47-098A12E4C9AC}" type="slidenum">
              <a:rPr lang="en-US" altLang="en-US" sz="1400">
                <a:solidFill>
                  <a:srgbClr val="000000"/>
                </a:solidFill>
                <a:latin typeface="Arial" panose="020B0604020202020204" pitchFamily="34" charset="0"/>
              </a:rPr>
              <a:pPr/>
              <a:t>30</a:t>
            </a:fld>
            <a:endParaRPr lang="en-US" altLang="en-US" sz="1400" dirty="0">
              <a:solidFill>
                <a:srgbClr val="000000"/>
              </a:solidFill>
              <a:latin typeface="Arial" panose="020B0604020202020204" pitchFamily="34" charset="0"/>
            </a:endParaRPr>
          </a:p>
        </p:txBody>
      </p:sp>
      <p:sp>
        <p:nvSpPr>
          <p:cNvPr id="149507" name="Rectangle 2"/>
          <p:cNvSpPr>
            <a:spLocks noGrp="1" noRot="1" noChangeAspect="1" noChangeArrowheads="1" noTextEdit="1"/>
          </p:cNvSpPr>
          <p:nvPr>
            <p:ph type="sldImg"/>
          </p:nvPr>
        </p:nvSpPr>
        <p:spPr>
          <a:xfrm>
            <a:off x="457200" y="719138"/>
            <a:ext cx="6400800" cy="3600450"/>
          </a:xfrm>
          <a:ln/>
        </p:spPr>
      </p:sp>
      <p:sp>
        <p:nvSpPr>
          <p:cNvPr id="149508"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95681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lvl1pPr>
              <a:defRPr sz="2600">
                <a:solidFill>
                  <a:schemeClr val="tx1"/>
                </a:solidFill>
                <a:latin typeface="Garamond" panose="02020404030301010803" pitchFamily="18" charset="0"/>
              </a:defRPr>
            </a:lvl1pPr>
            <a:lvl2pPr marL="811475" indent="-312106">
              <a:defRPr sz="2600">
                <a:solidFill>
                  <a:schemeClr val="tx1"/>
                </a:solidFill>
                <a:latin typeface="Garamond" panose="02020404030301010803" pitchFamily="18" charset="0"/>
              </a:defRPr>
            </a:lvl2pPr>
            <a:lvl3pPr marL="1248423" indent="-249685">
              <a:defRPr sz="2600">
                <a:solidFill>
                  <a:schemeClr val="tx1"/>
                </a:solidFill>
                <a:latin typeface="Garamond" panose="02020404030301010803" pitchFamily="18" charset="0"/>
              </a:defRPr>
            </a:lvl3pPr>
            <a:lvl4pPr marL="1747793" indent="-249685">
              <a:defRPr sz="2600">
                <a:solidFill>
                  <a:schemeClr val="tx1"/>
                </a:solidFill>
                <a:latin typeface="Garamond" panose="02020404030301010803" pitchFamily="18" charset="0"/>
              </a:defRPr>
            </a:lvl4pPr>
            <a:lvl5pPr marL="2247163" indent="-249685">
              <a:defRPr sz="2600">
                <a:solidFill>
                  <a:schemeClr val="tx1"/>
                </a:solidFill>
                <a:latin typeface="Garamond" panose="02020404030301010803" pitchFamily="18" charset="0"/>
              </a:defRPr>
            </a:lvl5pPr>
            <a:lvl6pPr marL="2746531" indent="-249685" eaLnBrk="0" fontAlgn="base" hangingPunct="0">
              <a:spcBef>
                <a:spcPct val="0"/>
              </a:spcBef>
              <a:spcAft>
                <a:spcPct val="0"/>
              </a:spcAft>
              <a:defRPr sz="2600">
                <a:solidFill>
                  <a:schemeClr val="tx1"/>
                </a:solidFill>
                <a:latin typeface="Garamond" panose="02020404030301010803" pitchFamily="18" charset="0"/>
              </a:defRPr>
            </a:lvl6pPr>
            <a:lvl7pPr marL="3245901" indent="-249685" eaLnBrk="0" fontAlgn="base" hangingPunct="0">
              <a:spcBef>
                <a:spcPct val="0"/>
              </a:spcBef>
              <a:spcAft>
                <a:spcPct val="0"/>
              </a:spcAft>
              <a:defRPr sz="2600">
                <a:solidFill>
                  <a:schemeClr val="tx1"/>
                </a:solidFill>
                <a:latin typeface="Garamond" panose="02020404030301010803" pitchFamily="18" charset="0"/>
              </a:defRPr>
            </a:lvl7pPr>
            <a:lvl8pPr marL="3745271" indent="-249685" eaLnBrk="0" fontAlgn="base" hangingPunct="0">
              <a:spcBef>
                <a:spcPct val="0"/>
              </a:spcBef>
              <a:spcAft>
                <a:spcPct val="0"/>
              </a:spcAft>
              <a:defRPr sz="2600">
                <a:solidFill>
                  <a:schemeClr val="tx1"/>
                </a:solidFill>
                <a:latin typeface="Garamond" panose="02020404030301010803" pitchFamily="18" charset="0"/>
              </a:defRPr>
            </a:lvl8pPr>
            <a:lvl9pPr marL="4244640" indent="-249685" eaLnBrk="0" fontAlgn="base" hangingPunct="0">
              <a:spcBef>
                <a:spcPct val="0"/>
              </a:spcBef>
              <a:spcAft>
                <a:spcPct val="0"/>
              </a:spcAft>
              <a:defRPr sz="2600">
                <a:solidFill>
                  <a:schemeClr val="tx1"/>
                </a:solidFill>
                <a:latin typeface="Garamond" panose="02020404030301010803" pitchFamily="18" charset="0"/>
              </a:defRPr>
            </a:lvl9pPr>
          </a:lstStyle>
          <a:p>
            <a:fld id="{7D5FD6E9-D83C-4E3A-BC30-31F177630390}" type="slidenum">
              <a:rPr lang="en-US" altLang="en-US" sz="1400">
                <a:solidFill>
                  <a:srgbClr val="000000"/>
                </a:solidFill>
                <a:latin typeface="Arial" panose="020B0604020202020204" pitchFamily="34" charset="0"/>
              </a:rPr>
              <a:pPr/>
              <a:t>31</a:t>
            </a:fld>
            <a:endParaRPr lang="en-US" altLang="en-US" sz="1400" dirty="0">
              <a:solidFill>
                <a:srgbClr val="000000"/>
              </a:solidFill>
              <a:latin typeface="Arial" panose="020B0604020202020204" pitchFamily="34" charset="0"/>
            </a:endParaRPr>
          </a:p>
        </p:txBody>
      </p:sp>
      <p:sp>
        <p:nvSpPr>
          <p:cNvPr id="153603" name="Rectangle 2"/>
          <p:cNvSpPr>
            <a:spLocks noGrp="1" noRot="1" noChangeAspect="1" noChangeArrowheads="1" noTextEdit="1"/>
          </p:cNvSpPr>
          <p:nvPr>
            <p:ph type="sldImg"/>
          </p:nvPr>
        </p:nvSpPr>
        <p:spPr>
          <a:xfrm>
            <a:off x="457200" y="719138"/>
            <a:ext cx="6400800" cy="3600450"/>
          </a:xfrm>
          <a:ln/>
        </p:spPr>
      </p:sp>
      <p:sp>
        <p:nvSpPr>
          <p:cNvPr id="153604"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50638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a:defRPr sz="2500">
                <a:solidFill>
                  <a:schemeClr val="tx1"/>
                </a:solidFill>
                <a:latin typeface="Garamond" panose="02020404030301010803" pitchFamily="18" charset="0"/>
              </a:defRPr>
            </a:lvl1pPr>
            <a:lvl2pPr marL="776419" indent="-298623">
              <a:defRPr sz="2500">
                <a:solidFill>
                  <a:schemeClr val="tx1"/>
                </a:solidFill>
                <a:latin typeface="Garamond" panose="02020404030301010803" pitchFamily="18" charset="0"/>
              </a:defRPr>
            </a:lvl2pPr>
            <a:lvl3pPr marL="1194491" indent="-238898">
              <a:defRPr sz="2500">
                <a:solidFill>
                  <a:schemeClr val="tx1"/>
                </a:solidFill>
                <a:latin typeface="Garamond" panose="02020404030301010803" pitchFamily="18" charset="0"/>
              </a:defRPr>
            </a:lvl3pPr>
            <a:lvl4pPr marL="1672289" indent="-238898">
              <a:defRPr sz="2500">
                <a:solidFill>
                  <a:schemeClr val="tx1"/>
                </a:solidFill>
                <a:latin typeface="Garamond" panose="02020404030301010803" pitchFamily="18" charset="0"/>
              </a:defRPr>
            </a:lvl4pPr>
            <a:lvl5pPr marL="2150085" indent="-238898">
              <a:defRPr sz="2500">
                <a:solidFill>
                  <a:schemeClr val="tx1"/>
                </a:solidFill>
                <a:latin typeface="Garamond" panose="02020404030301010803" pitchFamily="18" charset="0"/>
              </a:defRPr>
            </a:lvl5pPr>
            <a:lvl6pPr marL="2627881" indent="-238898" eaLnBrk="0" fontAlgn="base" hangingPunct="0">
              <a:spcBef>
                <a:spcPct val="0"/>
              </a:spcBef>
              <a:spcAft>
                <a:spcPct val="0"/>
              </a:spcAft>
              <a:defRPr sz="2500">
                <a:solidFill>
                  <a:schemeClr val="tx1"/>
                </a:solidFill>
                <a:latin typeface="Garamond" panose="02020404030301010803" pitchFamily="18" charset="0"/>
              </a:defRPr>
            </a:lvl6pPr>
            <a:lvl7pPr marL="3105678" indent="-238898" eaLnBrk="0" fontAlgn="base" hangingPunct="0">
              <a:spcBef>
                <a:spcPct val="0"/>
              </a:spcBef>
              <a:spcAft>
                <a:spcPct val="0"/>
              </a:spcAft>
              <a:defRPr sz="2500">
                <a:solidFill>
                  <a:schemeClr val="tx1"/>
                </a:solidFill>
                <a:latin typeface="Garamond" panose="02020404030301010803" pitchFamily="18" charset="0"/>
              </a:defRPr>
            </a:lvl7pPr>
            <a:lvl8pPr marL="3583474" indent="-238898" eaLnBrk="0" fontAlgn="base" hangingPunct="0">
              <a:spcBef>
                <a:spcPct val="0"/>
              </a:spcBef>
              <a:spcAft>
                <a:spcPct val="0"/>
              </a:spcAft>
              <a:defRPr sz="2500">
                <a:solidFill>
                  <a:schemeClr val="tx1"/>
                </a:solidFill>
                <a:latin typeface="Garamond" panose="02020404030301010803" pitchFamily="18" charset="0"/>
              </a:defRPr>
            </a:lvl8pPr>
            <a:lvl9pPr marL="4061272" indent="-238898" eaLnBrk="0" fontAlgn="base" hangingPunct="0">
              <a:spcBef>
                <a:spcPct val="0"/>
              </a:spcBef>
              <a:spcAft>
                <a:spcPct val="0"/>
              </a:spcAft>
              <a:defRPr sz="2500">
                <a:solidFill>
                  <a:schemeClr val="tx1"/>
                </a:solidFill>
                <a:latin typeface="Garamond" panose="02020404030301010803" pitchFamily="18" charset="0"/>
              </a:defRPr>
            </a:lvl9pPr>
          </a:lstStyle>
          <a:p>
            <a:fld id="{74F2B1DE-C191-4868-9741-E3EE8AD8C3EE}" type="slidenum">
              <a:rPr lang="en-US" altLang="en-US" sz="1300">
                <a:latin typeface="Arial" panose="020B0604020202020204" pitchFamily="34" charset="0"/>
              </a:rPr>
              <a:pPr/>
              <a:t>32</a:t>
            </a:fld>
            <a:endParaRPr lang="en-US" altLang="en-US" sz="1300" dirty="0">
              <a:latin typeface="Arial" panose="020B0604020202020204" pitchFamily="34" charset="0"/>
            </a:endParaRPr>
          </a:p>
        </p:txBody>
      </p:sp>
      <p:sp>
        <p:nvSpPr>
          <p:cNvPr id="118787" name="Rectangle 2"/>
          <p:cNvSpPr>
            <a:spLocks noGrp="1" noRot="1" noChangeAspect="1" noChangeArrowheads="1" noTextEdit="1"/>
          </p:cNvSpPr>
          <p:nvPr>
            <p:ph type="sldImg"/>
          </p:nvPr>
        </p:nvSpPr>
        <p:spPr>
          <a:xfrm>
            <a:off x="457200" y="719138"/>
            <a:ext cx="6400800" cy="3600450"/>
          </a:xfrm>
          <a:ln/>
        </p:spPr>
      </p:sp>
      <p:sp>
        <p:nvSpPr>
          <p:cNvPr id="118788"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2985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a:defRPr sz="2500">
                <a:solidFill>
                  <a:schemeClr val="tx1"/>
                </a:solidFill>
                <a:latin typeface="Garamond" panose="02020404030301010803" pitchFamily="18" charset="0"/>
              </a:defRPr>
            </a:lvl1pPr>
            <a:lvl2pPr marL="776419" indent="-298623">
              <a:defRPr sz="2500">
                <a:solidFill>
                  <a:schemeClr val="tx1"/>
                </a:solidFill>
                <a:latin typeface="Garamond" panose="02020404030301010803" pitchFamily="18" charset="0"/>
              </a:defRPr>
            </a:lvl2pPr>
            <a:lvl3pPr marL="1194491" indent="-238898">
              <a:defRPr sz="2500">
                <a:solidFill>
                  <a:schemeClr val="tx1"/>
                </a:solidFill>
                <a:latin typeface="Garamond" panose="02020404030301010803" pitchFamily="18" charset="0"/>
              </a:defRPr>
            </a:lvl3pPr>
            <a:lvl4pPr marL="1672289" indent="-238898">
              <a:defRPr sz="2500">
                <a:solidFill>
                  <a:schemeClr val="tx1"/>
                </a:solidFill>
                <a:latin typeface="Garamond" panose="02020404030301010803" pitchFamily="18" charset="0"/>
              </a:defRPr>
            </a:lvl4pPr>
            <a:lvl5pPr marL="2150085" indent="-238898">
              <a:defRPr sz="2500">
                <a:solidFill>
                  <a:schemeClr val="tx1"/>
                </a:solidFill>
                <a:latin typeface="Garamond" panose="02020404030301010803" pitchFamily="18" charset="0"/>
              </a:defRPr>
            </a:lvl5pPr>
            <a:lvl6pPr marL="2627881" indent="-238898" eaLnBrk="0" fontAlgn="base" hangingPunct="0">
              <a:spcBef>
                <a:spcPct val="0"/>
              </a:spcBef>
              <a:spcAft>
                <a:spcPct val="0"/>
              </a:spcAft>
              <a:defRPr sz="2500">
                <a:solidFill>
                  <a:schemeClr val="tx1"/>
                </a:solidFill>
                <a:latin typeface="Garamond" panose="02020404030301010803" pitchFamily="18" charset="0"/>
              </a:defRPr>
            </a:lvl6pPr>
            <a:lvl7pPr marL="3105678" indent="-238898" eaLnBrk="0" fontAlgn="base" hangingPunct="0">
              <a:spcBef>
                <a:spcPct val="0"/>
              </a:spcBef>
              <a:spcAft>
                <a:spcPct val="0"/>
              </a:spcAft>
              <a:defRPr sz="2500">
                <a:solidFill>
                  <a:schemeClr val="tx1"/>
                </a:solidFill>
                <a:latin typeface="Garamond" panose="02020404030301010803" pitchFamily="18" charset="0"/>
              </a:defRPr>
            </a:lvl7pPr>
            <a:lvl8pPr marL="3583474" indent="-238898" eaLnBrk="0" fontAlgn="base" hangingPunct="0">
              <a:spcBef>
                <a:spcPct val="0"/>
              </a:spcBef>
              <a:spcAft>
                <a:spcPct val="0"/>
              </a:spcAft>
              <a:defRPr sz="2500">
                <a:solidFill>
                  <a:schemeClr val="tx1"/>
                </a:solidFill>
                <a:latin typeface="Garamond" panose="02020404030301010803" pitchFamily="18" charset="0"/>
              </a:defRPr>
            </a:lvl8pPr>
            <a:lvl9pPr marL="4061272" indent="-238898" eaLnBrk="0" fontAlgn="base" hangingPunct="0">
              <a:spcBef>
                <a:spcPct val="0"/>
              </a:spcBef>
              <a:spcAft>
                <a:spcPct val="0"/>
              </a:spcAft>
              <a:defRPr sz="2500">
                <a:solidFill>
                  <a:schemeClr val="tx1"/>
                </a:solidFill>
                <a:latin typeface="Garamond" panose="02020404030301010803" pitchFamily="18" charset="0"/>
              </a:defRPr>
            </a:lvl9pPr>
          </a:lstStyle>
          <a:p>
            <a:fld id="{A5CED250-DD7C-4C91-BCE8-D31B1DF5CA88}" type="slidenum">
              <a:rPr lang="en-US" altLang="en-US" sz="1300">
                <a:solidFill>
                  <a:srgbClr val="000000"/>
                </a:solidFill>
                <a:latin typeface="Arial" panose="020B0604020202020204" pitchFamily="34" charset="0"/>
              </a:rPr>
              <a:pPr/>
              <a:t>3</a:t>
            </a:fld>
            <a:endParaRPr lang="en-US" altLang="en-US" sz="1300" dirty="0">
              <a:solidFill>
                <a:srgbClr val="000000"/>
              </a:solidFill>
              <a:latin typeface="Arial" panose="020B0604020202020204" pitchFamily="34" charset="0"/>
            </a:endParaRPr>
          </a:p>
        </p:txBody>
      </p:sp>
      <p:sp>
        <p:nvSpPr>
          <p:cNvPr id="122883" name="Rectangle 2"/>
          <p:cNvSpPr>
            <a:spLocks noGrp="1" noRot="1" noChangeAspect="1" noChangeArrowheads="1" noTextEdit="1"/>
          </p:cNvSpPr>
          <p:nvPr>
            <p:ph type="sldImg"/>
          </p:nvPr>
        </p:nvSpPr>
        <p:spPr>
          <a:xfrm>
            <a:off x="457200" y="719138"/>
            <a:ext cx="6400800" cy="3600450"/>
          </a:xfrm>
          <a:ln/>
        </p:spPr>
      </p:sp>
      <p:sp>
        <p:nvSpPr>
          <p:cNvPr id="122884"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7791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a:defRPr sz="2500">
                <a:solidFill>
                  <a:schemeClr val="tx1"/>
                </a:solidFill>
                <a:latin typeface="Garamond" panose="02020404030301010803" pitchFamily="18" charset="0"/>
              </a:defRPr>
            </a:lvl1pPr>
            <a:lvl2pPr marL="776419" indent="-298623">
              <a:defRPr sz="2500">
                <a:solidFill>
                  <a:schemeClr val="tx1"/>
                </a:solidFill>
                <a:latin typeface="Garamond" panose="02020404030301010803" pitchFamily="18" charset="0"/>
              </a:defRPr>
            </a:lvl2pPr>
            <a:lvl3pPr marL="1194491" indent="-238898">
              <a:defRPr sz="2500">
                <a:solidFill>
                  <a:schemeClr val="tx1"/>
                </a:solidFill>
                <a:latin typeface="Garamond" panose="02020404030301010803" pitchFamily="18" charset="0"/>
              </a:defRPr>
            </a:lvl3pPr>
            <a:lvl4pPr marL="1672289" indent="-238898">
              <a:defRPr sz="2500">
                <a:solidFill>
                  <a:schemeClr val="tx1"/>
                </a:solidFill>
                <a:latin typeface="Garamond" panose="02020404030301010803" pitchFamily="18" charset="0"/>
              </a:defRPr>
            </a:lvl4pPr>
            <a:lvl5pPr marL="2150085" indent="-238898">
              <a:defRPr sz="2500">
                <a:solidFill>
                  <a:schemeClr val="tx1"/>
                </a:solidFill>
                <a:latin typeface="Garamond" panose="02020404030301010803" pitchFamily="18" charset="0"/>
              </a:defRPr>
            </a:lvl5pPr>
            <a:lvl6pPr marL="2627881" indent="-238898" eaLnBrk="0" fontAlgn="base" hangingPunct="0">
              <a:spcBef>
                <a:spcPct val="0"/>
              </a:spcBef>
              <a:spcAft>
                <a:spcPct val="0"/>
              </a:spcAft>
              <a:defRPr sz="2500">
                <a:solidFill>
                  <a:schemeClr val="tx1"/>
                </a:solidFill>
                <a:latin typeface="Garamond" panose="02020404030301010803" pitchFamily="18" charset="0"/>
              </a:defRPr>
            </a:lvl6pPr>
            <a:lvl7pPr marL="3105678" indent="-238898" eaLnBrk="0" fontAlgn="base" hangingPunct="0">
              <a:spcBef>
                <a:spcPct val="0"/>
              </a:spcBef>
              <a:spcAft>
                <a:spcPct val="0"/>
              </a:spcAft>
              <a:defRPr sz="2500">
                <a:solidFill>
                  <a:schemeClr val="tx1"/>
                </a:solidFill>
                <a:latin typeface="Garamond" panose="02020404030301010803" pitchFamily="18" charset="0"/>
              </a:defRPr>
            </a:lvl7pPr>
            <a:lvl8pPr marL="3583474" indent="-238898" eaLnBrk="0" fontAlgn="base" hangingPunct="0">
              <a:spcBef>
                <a:spcPct val="0"/>
              </a:spcBef>
              <a:spcAft>
                <a:spcPct val="0"/>
              </a:spcAft>
              <a:defRPr sz="2500">
                <a:solidFill>
                  <a:schemeClr val="tx1"/>
                </a:solidFill>
                <a:latin typeface="Garamond" panose="02020404030301010803" pitchFamily="18" charset="0"/>
              </a:defRPr>
            </a:lvl8pPr>
            <a:lvl9pPr marL="4061272" indent="-238898" eaLnBrk="0" fontAlgn="base" hangingPunct="0">
              <a:spcBef>
                <a:spcPct val="0"/>
              </a:spcBef>
              <a:spcAft>
                <a:spcPct val="0"/>
              </a:spcAft>
              <a:defRPr sz="2500">
                <a:solidFill>
                  <a:schemeClr val="tx1"/>
                </a:solidFill>
                <a:latin typeface="Garamond" panose="02020404030301010803" pitchFamily="18" charset="0"/>
              </a:defRPr>
            </a:lvl9pPr>
          </a:lstStyle>
          <a:p>
            <a:fld id="{A5CED250-DD7C-4C91-BCE8-D31B1DF5CA88}" type="slidenum">
              <a:rPr lang="en-US" altLang="en-US" sz="1300">
                <a:solidFill>
                  <a:srgbClr val="000000"/>
                </a:solidFill>
                <a:latin typeface="Arial" panose="020B0604020202020204" pitchFamily="34" charset="0"/>
              </a:rPr>
              <a:pPr/>
              <a:t>4</a:t>
            </a:fld>
            <a:endParaRPr lang="en-US" altLang="en-US" sz="1300" dirty="0">
              <a:solidFill>
                <a:srgbClr val="000000"/>
              </a:solidFill>
              <a:latin typeface="Arial" panose="020B0604020202020204" pitchFamily="34" charset="0"/>
            </a:endParaRPr>
          </a:p>
        </p:txBody>
      </p:sp>
      <p:sp>
        <p:nvSpPr>
          <p:cNvPr id="122883" name="Rectangle 2"/>
          <p:cNvSpPr>
            <a:spLocks noGrp="1" noRot="1" noChangeAspect="1" noChangeArrowheads="1" noTextEdit="1"/>
          </p:cNvSpPr>
          <p:nvPr>
            <p:ph type="sldImg"/>
          </p:nvPr>
        </p:nvSpPr>
        <p:spPr>
          <a:xfrm>
            <a:off x="457200" y="719138"/>
            <a:ext cx="6400800" cy="3600450"/>
          </a:xfrm>
          <a:ln/>
        </p:spPr>
      </p:sp>
      <p:sp>
        <p:nvSpPr>
          <p:cNvPr id="122884"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6673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a:defRPr sz="2500">
                <a:solidFill>
                  <a:schemeClr val="tx1"/>
                </a:solidFill>
                <a:latin typeface="Garamond" panose="02020404030301010803" pitchFamily="18" charset="0"/>
              </a:defRPr>
            </a:lvl1pPr>
            <a:lvl2pPr marL="776419" indent="-298623">
              <a:defRPr sz="2500">
                <a:solidFill>
                  <a:schemeClr val="tx1"/>
                </a:solidFill>
                <a:latin typeface="Garamond" panose="02020404030301010803" pitchFamily="18" charset="0"/>
              </a:defRPr>
            </a:lvl2pPr>
            <a:lvl3pPr marL="1194491" indent="-238898">
              <a:defRPr sz="2500">
                <a:solidFill>
                  <a:schemeClr val="tx1"/>
                </a:solidFill>
                <a:latin typeface="Garamond" panose="02020404030301010803" pitchFamily="18" charset="0"/>
              </a:defRPr>
            </a:lvl3pPr>
            <a:lvl4pPr marL="1672289" indent="-238898">
              <a:defRPr sz="2500">
                <a:solidFill>
                  <a:schemeClr val="tx1"/>
                </a:solidFill>
                <a:latin typeface="Garamond" panose="02020404030301010803" pitchFamily="18" charset="0"/>
              </a:defRPr>
            </a:lvl4pPr>
            <a:lvl5pPr marL="2150085" indent="-238898">
              <a:defRPr sz="2500">
                <a:solidFill>
                  <a:schemeClr val="tx1"/>
                </a:solidFill>
                <a:latin typeface="Garamond" panose="02020404030301010803" pitchFamily="18" charset="0"/>
              </a:defRPr>
            </a:lvl5pPr>
            <a:lvl6pPr marL="2627881" indent="-238898" eaLnBrk="0" fontAlgn="base" hangingPunct="0">
              <a:spcBef>
                <a:spcPct val="0"/>
              </a:spcBef>
              <a:spcAft>
                <a:spcPct val="0"/>
              </a:spcAft>
              <a:defRPr sz="2500">
                <a:solidFill>
                  <a:schemeClr val="tx1"/>
                </a:solidFill>
                <a:latin typeface="Garamond" panose="02020404030301010803" pitchFamily="18" charset="0"/>
              </a:defRPr>
            </a:lvl6pPr>
            <a:lvl7pPr marL="3105678" indent="-238898" eaLnBrk="0" fontAlgn="base" hangingPunct="0">
              <a:spcBef>
                <a:spcPct val="0"/>
              </a:spcBef>
              <a:spcAft>
                <a:spcPct val="0"/>
              </a:spcAft>
              <a:defRPr sz="2500">
                <a:solidFill>
                  <a:schemeClr val="tx1"/>
                </a:solidFill>
                <a:latin typeface="Garamond" panose="02020404030301010803" pitchFamily="18" charset="0"/>
              </a:defRPr>
            </a:lvl7pPr>
            <a:lvl8pPr marL="3583474" indent="-238898" eaLnBrk="0" fontAlgn="base" hangingPunct="0">
              <a:spcBef>
                <a:spcPct val="0"/>
              </a:spcBef>
              <a:spcAft>
                <a:spcPct val="0"/>
              </a:spcAft>
              <a:defRPr sz="2500">
                <a:solidFill>
                  <a:schemeClr val="tx1"/>
                </a:solidFill>
                <a:latin typeface="Garamond" panose="02020404030301010803" pitchFamily="18" charset="0"/>
              </a:defRPr>
            </a:lvl8pPr>
            <a:lvl9pPr marL="4061272" indent="-238898" eaLnBrk="0" fontAlgn="base" hangingPunct="0">
              <a:spcBef>
                <a:spcPct val="0"/>
              </a:spcBef>
              <a:spcAft>
                <a:spcPct val="0"/>
              </a:spcAft>
              <a:defRPr sz="2500">
                <a:solidFill>
                  <a:schemeClr val="tx1"/>
                </a:solidFill>
                <a:latin typeface="Garamond" panose="02020404030301010803" pitchFamily="18" charset="0"/>
              </a:defRPr>
            </a:lvl9pPr>
          </a:lstStyle>
          <a:p>
            <a:fld id="{A5CED250-DD7C-4C91-BCE8-D31B1DF5CA88}" type="slidenum">
              <a:rPr lang="en-US" altLang="en-US" sz="1300">
                <a:solidFill>
                  <a:srgbClr val="000000"/>
                </a:solidFill>
                <a:latin typeface="Arial" panose="020B0604020202020204" pitchFamily="34" charset="0"/>
              </a:rPr>
              <a:pPr/>
              <a:t>5</a:t>
            </a:fld>
            <a:endParaRPr lang="en-US" altLang="en-US" sz="1300" dirty="0">
              <a:solidFill>
                <a:srgbClr val="000000"/>
              </a:solidFill>
              <a:latin typeface="Arial" panose="020B0604020202020204" pitchFamily="34" charset="0"/>
            </a:endParaRPr>
          </a:p>
        </p:txBody>
      </p:sp>
      <p:sp>
        <p:nvSpPr>
          <p:cNvPr id="122883" name="Rectangle 2"/>
          <p:cNvSpPr>
            <a:spLocks noGrp="1" noRot="1" noChangeAspect="1" noChangeArrowheads="1" noTextEdit="1"/>
          </p:cNvSpPr>
          <p:nvPr>
            <p:ph type="sldImg"/>
          </p:nvPr>
        </p:nvSpPr>
        <p:spPr>
          <a:xfrm>
            <a:off x="457200" y="719138"/>
            <a:ext cx="6400800" cy="3600450"/>
          </a:xfrm>
          <a:ln/>
        </p:spPr>
      </p:sp>
      <p:sp>
        <p:nvSpPr>
          <p:cNvPr id="122884"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1407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a:defRPr sz="2500">
                <a:solidFill>
                  <a:schemeClr val="tx1"/>
                </a:solidFill>
                <a:latin typeface="Garamond" panose="02020404030301010803" pitchFamily="18" charset="0"/>
              </a:defRPr>
            </a:lvl1pPr>
            <a:lvl2pPr marL="776419" indent="-298623">
              <a:defRPr sz="2500">
                <a:solidFill>
                  <a:schemeClr val="tx1"/>
                </a:solidFill>
                <a:latin typeface="Garamond" panose="02020404030301010803" pitchFamily="18" charset="0"/>
              </a:defRPr>
            </a:lvl2pPr>
            <a:lvl3pPr marL="1194491" indent="-238898">
              <a:defRPr sz="2500">
                <a:solidFill>
                  <a:schemeClr val="tx1"/>
                </a:solidFill>
                <a:latin typeface="Garamond" panose="02020404030301010803" pitchFamily="18" charset="0"/>
              </a:defRPr>
            </a:lvl3pPr>
            <a:lvl4pPr marL="1672289" indent="-238898">
              <a:defRPr sz="2500">
                <a:solidFill>
                  <a:schemeClr val="tx1"/>
                </a:solidFill>
                <a:latin typeface="Garamond" panose="02020404030301010803" pitchFamily="18" charset="0"/>
              </a:defRPr>
            </a:lvl4pPr>
            <a:lvl5pPr marL="2150085" indent="-238898">
              <a:defRPr sz="2500">
                <a:solidFill>
                  <a:schemeClr val="tx1"/>
                </a:solidFill>
                <a:latin typeface="Garamond" panose="02020404030301010803" pitchFamily="18" charset="0"/>
              </a:defRPr>
            </a:lvl5pPr>
            <a:lvl6pPr marL="2627881" indent="-238898" eaLnBrk="0" fontAlgn="base" hangingPunct="0">
              <a:spcBef>
                <a:spcPct val="0"/>
              </a:spcBef>
              <a:spcAft>
                <a:spcPct val="0"/>
              </a:spcAft>
              <a:defRPr sz="2500">
                <a:solidFill>
                  <a:schemeClr val="tx1"/>
                </a:solidFill>
                <a:latin typeface="Garamond" panose="02020404030301010803" pitchFamily="18" charset="0"/>
              </a:defRPr>
            </a:lvl6pPr>
            <a:lvl7pPr marL="3105678" indent="-238898" eaLnBrk="0" fontAlgn="base" hangingPunct="0">
              <a:spcBef>
                <a:spcPct val="0"/>
              </a:spcBef>
              <a:spcAft>
                <a:spcPct val="0"/>
              </a:spcAft>
              <a:defRPr sz="2500">
                <a:solidFill>
                  <a:schemeClr val="tx1"/>
                </a:solidFill>
                <a:latin typeface="Garamond" panose="02020404030301010803" pitchFamily="18" charset="0"/>
              </a:defRPr>
            </a:lvl7pPr>
            <a:lvl8pPr marL="3583474" indent="-238898" eaLnBrk="0" fontAlgn="base" hangingPunct="0">
              <a:spcBef>
                <a:spcPct val="0"/>
              </a:spcBef>
              <a:spcAft>
                <a:spcPct val="0"/>
              </a:spcAft>
              <a:defRPr sz="2500">
                <a:solidFill>
                  <a:schemeClr val="tx1"/>
                </a:solidFill>
                <a:latin typeface="Garamond" panose="02020404030301010803" pitchFamily="18" charset="0"/>
              </a:defRPr>
            </a:lvl8pPr>
            <a:lvl9pPr marL="4061272" indent="-238898" eaLnBrk="0" fontAlgn="base" hangingPunct="0">
              <a:spcBef>
                <a:spcPct val="0"/>
              </a:spcBef>
              <a:spcAft>
                <a:spcPct val="0"/>
              </a:spcAft>
              <a:defRPr sz="2500">
                <a:solidFill>
                  <a:schemeClr val="tx1"/>
                </a:solidFill>
                <a:latin typeface="Garamond" panose="02020404030301010803" pitchFamily="18" charset="0"/>
              </a:defRPr>
            </a:lvl9pPr>
          </a:lstStyle>
          <a:p>
            <a:fld id="{A5CED250-DD7C-4C91-BCE8-D31B1DF5CA88}" type="slidenum">
              <a:rPr lang="en-US" altLang="en-US" sz="1300">
                <a:solidFill>
                  <a:srgbClr val="000000"/>
                </a:solidFill>
                <a:latin typeface="Arial" panose="020B0604020202020204" pitchFamily="34" charset="0"/>
              </a:rPr>
              <a:pPr/>
              <a:t>6</a:t>
            </a:fld>
            <a:endParaRPr lang="en-US" altLang="en-US" sz="1300" dirty="0">
              <a:solidFill>
                <a:srgbClr val="000000"/>
              </a:solidFill>
              <a:latin typeface="Arial" panose="020B0604020202020204" pitchFamily="34" charset="0"/>
            </a:endParaRPr>
          </a:p>
        </p:txBody>
      </p:sp>
      <p:sp>
        <p:nvSpPr>
          <p:cNvPr id="122883" name="Rectangle 2"/>
          <p:cNvSpPr>
            <a:spLocks noGrp="1" noRot="1" noChangeAspect="1" noChangeArrowheads="1" noTextEdit="1"/>
          </p:cNvSpPr>
          <p:nvPr>
            <p:ph type="sldImg"/>
          </p:nvPr>
        </p:nvSpPr>
        <p:spPr>
          <a:xfrm>
            <a:off x="457200" y="719138"/>
            <a:ext cx="6400800" cy="3600450"/>
          </a:xfrm>
          <a:ln/>
        </p:spPr>
      </p:sp>
      <p:sp>
        <p:nvSpPr>
          <p:cNvPr id="122884"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750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a:defRPr sz="2500">
                <a:solidFill>
                  <a:schemeClr val="tx1"/>
                </a:solidFill>
                <a:latin typeface="Garamond" panose="02020404030301010803" pitchFamily="18" charset="0"/>
              </a:defRPr>
            </a:lvl1pPr>
            <a:lvl2pPr marL="776419" indent="-298623">
              <a:defRPr sz="2500">
                <a:solidFill>
                  <a:schemeClr val="tx1"/>
                </a:solidFill>
                <a:latin typeface="Garamond" panose="02020404030301010803" pitchFamily="18" charset="0"/>
              </a:defRPr>
            </a:lvl2pPr>
            <a:lvl3pPr marL="1194491" indent="-238898">
              <a:defRPr sz="2500">
                <a:solidFill>
                  <a:schemeClr val="tx1"/>
                </a:solidFill>
                <a:latin typeface="Garamond" panose="02020404030301010803" pitchFamily="18" charset="0"/>
              </a:defRPr>
            </a:lvl3pPr>
            <a:lvl4pPr marL="1672289" indent="-238898">
              <a:defRPr sz="2500">
                <a:solidFill>
                  <a:schemeClr val="tx1"/>
                </a:solidFill>
                <a:latin typeface="Garamond" panose="02020404030301010803" pitchFamily="18" charset="0"/>
              </a:defRPr>
            </a:lvl4pPr>
            <a:lvl5pPr marL="2150085" indent="-238898">
              <a:defRPr sz="2500">
                <a:solidFill>
                  <a:schemeClr val="tx1"/>
                </a:solidFill>
                <a:latin typeface="Garamond" panose="02020404030301010803" pitchFamily="18" charset="0"/>
              </a:defRPr>
            </a:lvl5pPr>
            <a:lvl6pPr marL="2627881" indent="-238898" eaLnBrk="0" fontAlgn="base" hangingPunct="0">
              <a:spcBef>
                <a:spcPct val="0"/>
              </a:spcBef>
              <a:spcAft>
                <a:spcPct val="0"/>
              </a:spcAft>
              <a:defRPr sz="2500">
                <a:solidFill>
                  <a:schemeClr val="tx1"/>
                </a:solidFill>
                <a:latin typeface="Garamond" panose="02020404030301010803" pitchFamily="18" charset="0"/>
              </a:defRPr>
            </a:lvl6pPr>
            <a:lvl7pPr marL="3105678" indent="-238898" eaLnBrk="0" fontAlgn="base" hangingPunct="0">
              <a:spcBef>
                <a:spcPct val="0"/>
              </a:spcBef>
              <a:spcAft>
                <a:spcPct val="0"/>
              </a:spcAft>
              <a:defRPr sz="2500">
                <a:solidFill>
                  <a:schemeClr val="tx1"/>
                </a:solidFill>
                <a:latin typeface="Garamond" panose="02020404030301010803" pitchFamily="18" charset="0"/>
              </a:defRPr>
            </a:lvl7pPr>
            <a:lvl8pPr marL="3583474" indent="-238898" eaLnBrk="0" fontAlgn="base" hangingPunct="0">
              <a:spcBef>
                <a:spcPct val="0"/>
              </a:spcBef>
              <a:spcAft>
                <a:spcPct val="0"/>
              </a:spcAft>
              <a:defRPr sz="2500">
                <a:solidFill>
                  <a:schemeClr val="tx1"/>
                </a:solidFill>
                <a:latin typeface="Garamond" panose="02020404030301010803" pitchFamily="18" charset="0"/>
              </a:defRPr>
            </a:lvl8pPr>
            <a:lvl9pPr marL="4061272" indent="-238898" eaLnBrk="0" fontAlgn="base" hangingPunct="0">
              <a:spcBef>
                <a:spcPct val="0"/>
              </a:spcBef>
              <a:spcAft>
                <a:spcPct val="0"/>
              </a:spcAft>
              <a:defRPr sz="2500">
                <a:solidFill>
                  <a:schemeClr val="tx1"/>
                </a:solidFill>
                <a:latin typeface="Garamond" panose="02020404030301010803" pitchFamily="18" charset="0"/>
              </a:defRPr>
            </a:lvl9pPr>
          </a:lstStyle>
          <a:p>
            <a:fld id="{A5CED250-DD7C-4C91-BCE8-D31B1DF5CA88}" type="slidenum">
              <a:rPr lang="en-US" altLang="en-US" sz="1300">
                <a:solidFill>
                  <a:srgbClr val="000000"/>
                </a:solidFill>
                <a:latin typeface="Arial" panose="020B0604020202020204" pitchFamily="34" charset="0"/>
              </a:rPr>
              <a:pPr/>
              <a:t>7</a:t>
            </a:fld>
            <a:endParaRPr lang="en-US" altLang="en-US" sz="1300" dirty="0">
              <a:solidFill>
                <a:srgbClr val="000000"/>
              </a:solidFill>
              <a:latin typeface="Arial" panose="020B0604020202020204" pitchFamily="34" charset="0"/>
            </a:endParaRPr>
          </a:p>
        </p:txBody>
      </p:sp>
      <p:sp>
        <p:nvSpPr>
          <p:cNvPr id="122883" name="Rectangle 2"/>
          <p:cNvSpPr>
            <a:spLocks noGrp="1" noRot="1" noChangeAspect="1" noChangeArrowheads="1" noTextEdit="1"/>
          </p:cNvSpPr>
          <p:nvPr>
            <p:ph type="sldImg"/>
          </p:nvPr>
        </p:nvSpPr>
        <p:spPr>
          <a:xfrm>
            <a:off x="457200" y="719138"/>
            <a:ext cx="6400800" cy="3600450"/>
          </a:xfrm>
          <a:ln/>
        </p:spPr>
      </p:sp>
      <p:sp>
        <p:nvSpPr>
          <p:cNvPr id="122884"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3174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lvl1pPr>
              <a:defRPr sz="2600">
                <a:solidFill>
                  <a:schemeClr val="tx1"/>
                </a:solidFill>
                <a:latin typeface="Garamond" panose="02020404030301010803" pitchFamily="18" charset="0"/>
              </a:defRPr>
            </a:lvl1pPr>
            <a:lvl2pPr marL="811475" indent="-312106">
              <a:defRPr sz="2600">
                <a:solidFill>
                  <a:schemeClr val="tx1"/>
                </a:solidFill>
                <a:latin typeface="Garamond" panose="02020404030301010803" pitchFamily="18" charset="0"/>
              </a:defRPr>
            </a:lvl2pPr>
            <a:lvl3pPr marL="1248423" indent="-249685">
              <a:defRPr sz="2600">
                <a:solidFill>
                  <a:schemeClr val="tx1"/>
                </a:solidFill>
                <a:latin typeface="Garamond" panose="02020404030301010803" pitchFamily="18" charset="0"/>
              </a:defRPr>
            </a:lvl3pPr>
            <a:lvl4pPr marL="1747793" indent="-249685">
              <a:defRPr sz="2600">
                <a:solidFill>
                  <a:schemeClr val="tx1"/>
                </a:solidFill>
                <a:latin typeface="Garamond" panose="02020404030301010803" pitchFamily="18" charset="0"/>
              </a:defRPr>
            </a:lvl4pPr>
            <a:lvl5pPr marL="2247163" indent="-249685">
              <a:defRPr sz="2600">
                <a:solidFill>
                  <a:schemeClr val="tx1"/>
                </a:solidFill>
                <a:latin typeface="Garamond" panose="02020404030301010803" pitchFamily="18" charset="0"/>
              </a:defRPr>
            </a:lvl5pPr>
            <a:lvl6pPr marL="2746531" indent="-249685" eaLnBrk="0" fontAlgn="base" hangingPunct="0">
              <a:spcBef>
                <a:spcPct val="0"/>
              </a:spcBef>
              <a:spcAft>
                <a:spcPct val="0"/>
              </a:spcAft>
              <a:defRPr sz="2600">
                <a:solidFill>
                  <a:schemeClr val="tx1"/>
                </a:solidFill>
                <a:latin typeface="Garamond" panose="02020404030301010803" pitchFamily="18" charset="0"/>
              </a:defRPr>
            </a:lvl6pPr>
            <a:lvl7pPr marL="3245901" indent="-249685" eaLnBrk="0" fontAlgn="base" hangingPunct="0">
              <a:spcBef>
                <a:spcPct val="0"/>
              </a:spcBef>
              <a:spcAft>
                <a:spcPct val="0"/>
              </a:spcAft>
              <a:defRPr sz="2600">
                <a:solidFill>
                  <a:schemeClr val="tx1"/>
                </a:solidFill>
                <a:latin typeface="Garamond" panose="02020404030301010803" pitchFamily="18" charset="0"/>
              </a:defRPr>
            </a:lvl7pPr>
            <a:lvl8pPr marL="3745271" indent="-249685" eaLnBrk="0" fontAlgn="base" hangingPunct="0">
              <a:spcBef>
                <a:spcPct val="0"/>
              </a:spcBef>
              <a:spcAft>
                <a:spcPct val="0"/>
              </a:spcAft>
              <a:defRPr sz="2600">
                <a:solidFill>
                  <a:schemeClr val="tx1"/>
                </a:solidFill>
                <a:latin typeface="Garamond" panose="02020404030301010803" pitchFamily="18" charset="0"/>
              </a:defRPr>
            </a:lvl8pPr>
            <a:lvl9pPr marL="4244640" indent="-249685" eaLnBrk="0" fontAlgn="base" hangingPunct="0">
              <a:spcBef>
                <a:spcPct val="0"/>
              </a:spcBef>
              <a:spcAft>
                <a:spcPct val="0"/>
              </a:spcAft>
              <a:defRPr sz="2600">
                <a:solidFill>
                  <a:schemeClr val="tx1"/>
                </a:solidFill>
                <a:latin typeface="Garamond" panose="02020404030301010803" pitchFamily="18" charset="0"/>
              </a:defRPr>
            </a:lvl9pPr>
          </a:lstStyle>
          <a:p>
            <a:fld id="{90A4F6A0-AA40-425D-A860-9C979C8D4562}" type="slidenum">
              <a:rPr lang="en-US" altLang="en-US" sz="1400">
                <a:latin typeface="Arial" panose="020B0604020202020204" pitchFamily="34" charset="0"/>
              </a:rPr>
              <a:pPr/>
              <a:t>16</a:t>
            </a:fld>
            <a:endParaRPr lang="en-US" altLang="en-US" sz="1400" dirty="0">
              <a:latin typeface="Arial" panose="020B0604020202020204" pitchFamily="34" charset="0"/>
            </a:endParaRPr>
          </a:p>
        </p:txBody>
      </p:sp>
      <p:sp>
        <p:nvSpPr>
          <p:cNvPr id="129027" name="Rectangle 2"/>
          <p:cNvSpPr>
            <a:spLocks noGrp="1" noRot="1" noChangeAspect="1" noChangeArrowheads="1" noTextEdit="1"/>
          </p:cNvSpPr>
          <p:nvPr>
            <p:ph type="sldImg"/>
          </p:nvPr>
        </p:nvSpPr>
        <p:spPr>
          <a:xfrm>
            <a:off x="457200" y="719138"/>
            <a:ext cx="6400800" cy="3600450"/>
          </a:xfrm>
          <a:ln/>
        </p:spPr>
      </p:sp>
      <p:sp>
        <p:nvSpPr>
          <p:cNvPr id="129028"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8596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lvl1pPr>
              <a:defRPr sz="2600">
                <a:solidFill>
                  <a:schemeClr val="tx1"/>
                </a:solidFill>
                <a:latin typeface="Garamond" panose="02020404030301010803" pitchFamily="18" charset="0"/>
              </a:defRPr>
            </a:lvl1pPr>
            <a:lvl2pPr marL="811475" indent="-312106">
              <a:defRPr sz="2600">
                <a:solidFill>
                  <a:schemeClr val="tx1"/>
                </a:solidFill>
                <a:latin typeface="Garamond" panose="02020404030301010803" pitchFamily="18" charset="0"/>
              </a:defRPr>
            </a:lvl2pPr>
            <a:lvl3pPr marL="1248423" indent="-249685">
              <a:defRPr sz="2600">
                <a:solidFill>
                  <a:schemeClr val="tx1"/>
                </a:solidFill>
                <a:latin typeface="Garamond" panose="02020404030301010803" pitchFamily="18" charset="0"/>
              </a:defRPr>
            </a:lvl3pPr>
            <a:lvl4pPr marL="1747793" indent="-249685">
              <a:defRPr sz="2600">
                <a:solidFill>
                  <a:schemeClr val="tx1"/>
                </a:solidFill>
                <a:latin typeface="Garamond" panose="02020404030301010803" pitchFamily="18" charset="0"/>
              </a:defRPr>
            </a:lvl4pPr>
            <a:lvl5pPr marL="2247163" indent="-249685">
              <a:defRPr sz="2600">
                <a:solidFill>
                  <a:schemeClr val="tx1"/>
                </a:solidFill>
                <a:latin typeface="Garamond" panose="02020404030301010803" pitchFamily="18" charset="0"/>
              </a:defRPr>
            </a:lvl5pPr>
            <a:lvl6pPr marL="2746531" indent="-249685" eaLnBrk="0" fontAlgn="base" hangingPunct="0">
              <a:spcBef>
                <a:spcPct val="0"/>
              </a:spcBef>
              <a:spcAft>
                <a:spcPct val="0"/>
              </a:spcAft>
              <a:defRPr sz="2600">
                <a:solidFill>
                  <a:schemeClr val="tx1"/>
                </a:solidFill>
                <a:latin typeface="Garamond" panose="02020404030301010803" pitchFamily="18" charset="0"/>
              </a:defRPr>
            </a:lvl6pPr>
            <a:lvl7pPr marL="3245901" indent="-249685" eaLnBrk="0" fontAlgn="base" hangingPunct="0">
              <a:spcBef>
                <a:spcPct val="0"/>
              </a:spcBef>
              <a:spcAft>
                <a:spcPct val="0"/>
              </a:spcAft>
              <a:defRPr sz="2600">
                <a:solidFill>
                  <a:schemeClr val="tx1"/>
                </a:solidFill>
                <a:latin typeface="Garamond" panose="02020404030301010803" pitchFamily="18" charset="0"/>
              </a:defRPr>
            </a:lvl7pPr>
            <a:lvl8pPr marL="3745271" indent="-249685" eaLnBrk="0" fontAlgn="base" hangingPunct="0">
              <a:spcBef>
                <a:spcPct val="0"/>
              </a:spcBef>
              <a:spcAft>
                <a:spcPct val="0"/>
              </a:spcAft>
              <a:defRPr sz="2600">
                <a:solidFill>
                  <a:schemeClr val="tx1"/>
                </a:solidFill>
                <a:latin typeface="Garamond" panose="02020404030301010803" pitchFamily="18" charset="0"/>
              </a:defRPr>
            </a:lvl8pPr>
            <a:lvl9pPr marL="4244640" indent="-249685" eaLnBrk="0" fontAlgn="base" hangingPunct="0">
              <a:spcBef>
                <a:spcPct val="0"/>
              </a:spcBef>
              <a:spcAft>
                <a:spcPct val="0"/>
              </a:spcAft>
              <a:defRPr sz="2600">
                <a:solidFill>
                  <a:schemeClr val="tx1"/>
                </a:solidFill>
                <a:latin typeface="Garamond" panose="02020404030301010803" pitchFamily="18" charset="0"/>
              </a:defRPr>
            </a:lvl9pPr>
          </a:lstStyle>
          <a:p>
            <a:fld id="{A2AF8C95-F236-4D03-8F07-5E917B5A08AB}" type="slidenum">
              <a:rPr lang="en-US" altLang="en-US" sz="1400">
                <a:solidFill>
                  <a:srgbClr val="000000"/>
                </a:solidFill>
                <a:latin typeface="Arial" panose="020B0604020202020204" pitchFamily="34" charset="0"/>
              </a:rPr>
              <a:pPr/>
              <a:t>17</a:t>
            </a:fld>
            <a:endParaRPr lang="en-US" altLang="en-US" sz="1400" dirty="0">
              <a:solidFill>
                <a:srgbClr val="000000"/>
              </a:solidFill>
              <a:latin typeface="Arial" panose="020B0604020202020204" pitchFamily="34" charset="0"/>
            </a:endParaRPr>
          </a:p>
        </p:txBody>
      </p:sp>
      <p:sp>
        <p:nvSpPr>
          <p:cNvPr id="131075" name="Rectangle 2"/>
          <p:cNvSpPr>
            <a:spLocks noGrp="1" noRot="1" noChangeAspect="1" noChangeArrowheads="1" noTextEdit="1"/>
          </p:cNvSpPr>
          <p:nvPr>
            <p:ph type="sldImg"/>
          </p:nvPr>
        </p:nvSpPr>
        <p:spPr>
          <a:xfrm>
            <a:off x="457200" y="719138"/>
            <a:ext cx="6400800" cy="3600450"/>
          </a:xfrm>
          <a:ln/>
        </p:spPr>
      </p:sp>
      <p:sp>
        <p:nvSpPr>
          <p:cNvPr id="131076"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33489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8.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304800" y="0"/>
            <a:ext cx="12801600" cy="7038975"/>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58" tIns="45634" rIns="91258" bIns="45634" anchor="ctr"/>
          <a:lstStyle>
            <a:lvl1pPr>
              <a:defRPr sz="2400">
                <a:solidFill>
                  <a:schemeClr val="tx1"/>
                </a:solidFill>
                <a:latin typeface="Garamond" pitchFamily="18" charset="0"/>
              </a:defRPr>
            </a:lvl1pPr>
            <a:lvl2pPr marL="742950" indent="-285750">
              <a:defRPr sz="2400">
                <a:solidFill>
                  <a:schemeClr val="tx1"/>
                </a:solidFill>
                <a:latin typeface="Garamond" pitchFamily="18" charset="0"/>
              </a:defRPr>
            </a:lvl2pPr>
            <a:lvl3pPr marL="1143000" indent="-228600">
              <a:defRPr sz="2400">
                <a:solidFill>
                  <a:schemeClr val="tx1"/>
                </a:solidFill>
                <a:latin typeface="Garamond" pitchFamily="18" charset="0"/>
              </a:defRPr>
            </a:lvl3pPr>
            <a:lvl4pPr marL="1600200" indent="-228600">
              <a:defRPr sz="2400">
                <a:solidFill>
                  <a:schemeClr val="tx1"/>
                </a:solidFill>
                <a:latin typeface="Garamond" pitchFamily="18" charset="0"/>
              </a:defRPr>
            </a:lvl4pPr>
            <a:lvl5pPr marL="2057400" indent="-228600">
              <a:defRPr sz="2400">
                <a:solidFill>
                  <a:schemeClr val="tx1"/>
                </a:solidFill>
                <a:latin typeface="Garamond" pitchFamily="18" charset="0"/>
              </a:defRPr>
            </a:lvl5pPr>
            <a:lvl6pPr marL="2514600" indent="-228600" eaLnBrk="0" fontAlgn="base" hangingPunct="0">
              <a:spcBef>
                <a:spcPct val="0"/>
              </a:spcBef>
              <a:spcAft>
                <a:spcPct val="0"/>
              </a:spcAft>
              <a:defRPr sz="2400">
                <a:solidFill>
                  <a:schemeClr val="tx1"/>
                </a:solidFill>
                <a:latin typeface="Garamond" pitchFamily="18" charset="0"/>
              </a:defRPr>
            </a:lvl6pPr>
            <a:lvl7pPr marL="2971800" indent="-228600" eaLnBrk="0" fontAlgn="base" hangingPunct="0">
              <a:spcBef>
                <a:spcPct val="0"/>
              </a:spcBef>
              <a:spcAft>
                <a:spcPct val="0"/>
              </a:spcAft>
              <a:defRPr sz="2400">
                <a:solidFill>
                  <a:schemeClr val="tx1"/>
                </a:solidFill>
                <a:latin typeface="Garamond" pitchFamily="18" charset="0"/>
              </a:defRPr>
            </a:lvl7pPr>
            <a:lvl8pPr marL="3429000" indent="-228600" eaLnBrk="0" fontAlgn="base" hangingPunct="0">
              <a:spcBef>
                <a:spcPct val="0"/>
              </a:spcBef>
              <a:spcAft>
                <a:spcPct val="0"/>
              </a:spcAft>
              <a:defRPr sz="2400">
                <a:solidFill>
                  <a:schemeClr val="tx1"/>
                </a:solidFill>
                <a:latin typeface="Garamond" pitchFamily="18" charset="0"/>
              </a:defRPr>
            </a:lvl8pPr>
            <a:lvl9pPr marL="3886200" indent="-228600" eaLnBrk="0" fontAlgn="base" hangingPunct="0">
              <a:spcBef>
                <a:spcPct val="0"/>
              </a:spcBef>
              <a:spcAft>
                <a:spcPct val="0"/>
              </a:spcAft>
              <a:defRPr sz="2400">
                <a:solidFill>
                  <a:schemeClr val="tx1"/>
                </a:solidFill>
                <a:latin typeface="Garamond" pitchFamily="18" charset="0"/>
              </a:defRPr>
            </a:lvl9pPr>
          </a:lstStyle>
          <a:p>
            <a:pPr>
              <a:defRPr/>
            </a:pPr>
            <a:endParaRPr lang="en-US" altLang="en-US" sz="2400" dirty="0"/>
          </a:p>
        </p:txBody>
      </p:sp>
      <p:sp>
        <p:nvSpPr>
          <p:cNvPr id="8567810" name="Rectangle 2"/>
          <p:cNvSpPr>
            <a:spLocks noGrp="1" noChangeArrowheads="1"/>
          </p:cNvSpPr>
          <p:nvPr>
            <p:ph type="ctrTitle"/>
          </p:nvPr>
        </p:nvSpPr>
        <p:spPr>
          <a:xfrm>
            <a:off x="508000" y="1295401"/>
            <a:ext cx="6908800" cy="3048000"/>
          </a:xfrm>
        </p:spPr>
        <p:txBody>
          <a:bodyPr/>
          <a:lstStyle>
            <a:lvl1pPr>
              <a:defRPr sz="6000"/>
            </a:lvl1pPr>
          </a:lstStyle>
          <a:p>
            <a:pPr lvl="0"/>
            <a:r>
              <a:rPr lang="en-US" noProof="0"/>
              <a:t>Click to edit Master title style</a:t>
            </a:r>
          </a:p>
        </p:txBody>
      </p:sp>
      <p:sp>
        <p:nvSpPr>
          <p:cNvPr id="8567811" name="Rectangle 3"/>
          <p:cNvSpPr>
            <a:spLocks noGrp="1" noChangeArrowheads="1"/>
          </p:cNvSpPr>
          <p:nvPr>
            <p:ph type="subTitle" idx="1"/>
          </p:nvPr>
        </p:nvSpPr>
        <p:spPr>
          <a:xfrm>
            <a:off x="508000" y="4495800"/>
            <a:ext cx="6908800" cy="1752600"/>
          </a:xfrm>
        </p:spPr>
        <p:txBody>
          <a:bodyPr anchor="ctr"/>
          <a:lstStyle>
            <a:lvl1pPr marL="0" indent="0">
              <a:buFont typeface="Wingdings 2" pitchFamily="18" charset="2"/>
              <a:buNone/>
              <a:defRPr>
                <a:solidFill>
                  <a:schemeClr val="bg1"/>
                </a:solidFill>
                <a:latin typeface="Georgia" pitchFamily="18" charset="0"/>
              </a:defRPr>
            </a:lvl1pPr>
          </a:lstStyle>
          <a:p>
            <a:pPr lvl="0"/>
            <a:r>
              <a:rPr lang="en-US" noProof="0"/>
              <a:t>Click to edit Master subtitle style</a:t>
            </a:r>
          </a:p>
        </p:txBody>
      </p:sp>
    </p:spTree>
    <p:extLst>
      <p:ext uri="{BB962C8B-B14F-4D97-AF65-F5344CB8AC3E}">
        <p14:creationId xmlns:p14="http://schemas.microsoft.com/office/powerpoint/2010/main" val="1958366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01769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605AC95-9168-4636-9C87-8C2843FD976A}" type="slidenum">
              <a:rPr lang="en-US" altLang="en-US" smtClean="0"/>
              <a:pPr>
                <a:defRPr/>
              </a:pPr>
              <a:t>‹#›</a:t>
            </a:fld>
            <a:endParaRPr lang="en-US" altLang="en-US" dirty="0"/>
          </a:p>
        </p:txBody>
      </p:sp>
    </p:spTree>
    <p:extLst>
      <p:ext uri="{BB962C8B-B14F-4D97-AF65-F5344CB8AC3E}">
        <p14:creationId xmlns:p14="http://schemas.microsoft.com/office/powerpoint/2010/main" val="236463033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774971" y="2001838"/>
            <a:ext cx="10255204" cy="997196"/>
          </a:xfrm>
        </p:spPr>
        <p:txBody>
          <a:bodyPr wrap="square" anchor="t" anchorCtr="0">
            <a:spAutoFit/>
          </a:bodyPr>
          <a:lstStyle>
            <a:lvl1pPr algn="l">
              <a:defRPr sz="3600" baseline="0">
                <a:latin typeface="Arial" charset="0"/>
                <a:ea typeface="Arial" charset="0"/>
                <a:cs typeface="Arial" charset="0"/>
              </a:defRPr>
            </a:lvl1pPr>
          </a:lstStyle>
          <a:p>
            <a:r>
              <a:rPr lang="en-US" dirty="0"/>
              <a:t>Click to edit Title. Adjust from 36 – 40 pt. font. Two lines maximum.</a:t>
            </a:r>
          </a:p>
        </p:txBody>
      </p:sp>
      <p:sp>
        <p:nvSpPr>
          <p:cNvPr id="3" name="Subtitle 2"/>
          <p:cNvSpPr>
            <a:spLocks noGrp="1"/>
          </p:cNvSpPr>
          <p:nvPr>
            <p:ph type="subTitle" idx="1" hasCustomPrompt="1"/>
          </p:nvPr>
        </p:nvSpPr>
        <p:spPr>
          <a:xfrm>
            <a:off x="771610" y="3244335"/>
            <a:ext cx="10258564" cy="374718"/>
          </a:xfrm>
        </p:spPr>
        <p:txBody>
          <a:bodyPr wrap="square">
            <a:spAutoFit/>
          </a:bodyPr>
          <a:lstStyle>
            <a:lvl1pPr marL="0" indent="0" algn="l">
              <a:buNone/>
              <a:defRPr sz="2400" b="1">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20" name="Text Placeholder 19"/>
          <p:cNvSpPr>
            <a:spLocks noGrp="1"/>
          </p:cNvSpPr>
          <p:nvPr>
            <p:ph type="body" sz="quarter" idx="10"/>
          </p:nvPr>
        </p:nvSpPr>
        <p:spPr>
          <a:xfrm>
            <a:off x="771611" y="5961880"/>
            <a:ext cx="2082752" cy="974626"/>
          </a:xfrm>
        </p:spPr>
        <p:txBody>
          <a:bodyPr>
            <a:noAutofit/>
          </a:bodyPr>
          <a:lstStyle>
            <a:lvl1pPr marL="0" indent="0">
              <a:lnSpc>
                <a:spcPct val="120000"/>
              </a:lnSpc>
              <a:spcBef>
                <a:spcPts val="0"/>
              </a:spcBef>
              <a:buFontTx/>
              <a:buNone/>
              <a:defRPr sz="900" b="0" i="0">
                <a:latin typeface="Arial" charset="0"/>
                <a:ea typeface="Arial" charset="0"/>
                <a:cs typeface="Arial" charset="0"/>
              </a:defRPr>
            </a:lvl1pPr>
            <a:lvl2pPr marL="0" indent="0">
              <a:lnSpc>
                <a:spcPct val="120000"/>
              </a:lnSpc>
              <a:spcBef>
                <a:spcPts val="0"/>
              </a:spcBef>
              <a:buFontTx/>
              <a:buNone/>
              <a:defRPr sz="900" b="0" i="0">
                <a:latin typeface="Arial" charset="0"/>
                <a:ea typeface="Arial" charset="0"/>
                <a:cs typeface="Arial" charset="0"/>
              </a:defRPr>
            </a:lvl2pPr>
            <a:lvl3pPr marL="0" indent="0">
              <a:lnSpc>
                <a:spcPct val="120000"/>
              </a:lnSpc>
              <a:spcBef>
                <a:spcPts val="0"/>
              </a:spcBef>
              <a:buFontTx/>
              <a:buNone/>
              <a:defRPr sz="900" b="0" i="0">
                <a:latin typeface="Arial" charset="0"/>
                <a:ea typeface="Arial" charset="0"/>
                <a:cs typeface="Arial" charset="0"/>
              </a:defRPr>
            </a:lvl3pPr>
            <a:lvl4pPr marL="0" indent="0">
              <a:lnSpc>
                <a:spcPct val="120000"/>
              </a:lnSpc>
              <a:spcBef>
                <a:spcPts val="0"/>
              </a:spcBef>
              <a:buFontTx/>
              <a:buNone/>
              <a:defRPr sz="900" b="0" i="0">
                <a:latin typeface="Arial" charset="0"/>
                <a:ea typeface="Arial" charset="0"/>
                <a:cs typeface="Arial" charset="0"/>
              </a:defRPr>
            </a:lvl4pPr>
            <a:lvl5pPr marL="0" indent="0">
              <a:lnSpc>
                <a:spcPct val="100000"/>
              </a:lnSpc>
              <a:buFontTx/>
              <a:buNone/>
              <a:defRPr sz="1100" b="0" i="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3067221" y="5972638"/>
            <a:ext cx="2082752" cy="974626"/>
          </a:xfrm>
        </p:spPr>
        <p:txBody>
          <a:bodyPr>
            <a:noAutofit/>
          </a:bodyPr>
          <a:lstStyle>
            <a:lvl1pPr marL="0" indent="0" algn="l" defTabSz="914400" rtl="0" eaLnBrk="1" latinLnBrk="0" hangingPunct="1">
              <a:lnSpc>
                <a:spcPct val="120000"/>
              </a:lnSpc>
              <a:spcBef>
                <a:spcPts val="0"/>
              </a:spcBef>
              <a:buClr>
                <a:schemeClr val="accent2"/>
              </a:buClr>
              <a:buFontTx/>
              <a:buNone/>
              <a:defRPr lang="en-US" sz="900" b="0" i="0" kern="1200" dirty="0" smtClean="0">
                <a:solidFill>
                  <a:schemeClr val="tx2"/>
                </a:solidFill>
                <a:latin typeface="Arial" charset="0"/>
                <a:ea typeface="Arial" charset="0"/>
                <a:cs typeface="Arial" charset="0"/>
              </a:defRPr>
            </a:lvl1pPr>
            <a:lvl2pPr marL="0" indent="0" algn="l" defTabSz="914400" rtl="0" eaLnBrk="1" latinLnBrk="0" hangingPunct="1">
              <a:lnSpc>
                <a:spcPct val="120000"/>
              </a:lnSpc>
              <a:spcBef>
                <a:spcPts val="0"/>
              </a:spcBef>
              <a:buClr>
                <a:schemeClr val="accent2"/>
              </a:buClr>
              <a:buFontTx/>
              <a:buNone/>
              <a:defRPr lang="en-US" sz="900" b="0" i="0" kern="1200" dirty="0" smtClean="0">
                <a:solidFill>
                  <a:schemeClr val="tx2"/>
                </a:solidFill>
                <a:latin typeface="Arial" charset="0"/>
                <a:ea typeface="Arial" charset="0"/>
                <a:cs typeface="Arial" charset="0"/>
              </a:defRPr>
            </a:lvl2pPr>
            <a:lvl3pPr marL="0" indent="0" algn="l" defTabSz="914400" rtl="0" eaLnBrk="1" latinLnBrk="0" hangingPunct="1">
              <a:lnSpc>
                <a:spcPct val="120000"/>
              </a:lnSpc>
              <a:spcBef>
                <a:spcPts val="0"/>
              </a:spcBef>
              <a:buClr>
                <a:schemeClr val="accent2"/>
              </a:buClr>
              <a:buFontTx/>
              <a:buNone/>
              <a:defRPr lang="en-US" sz="900" b="0" i="0" kern="1200" dirty="0" smtClean="0">
                <a:solidFill>
                  <a:schemeClr val="tx2"/>
                </a:solidFill>
                <a:latin typeface="Arial" charset="0"/>
                <a:ea typeface="Arial" charset="0"/>
                <a:cs typeface="Arial" charset="0"/>
              </a:defRPr>
            </a:lvl3pPr>
            <a:lvl4pPr marL="0" indent="0" algn="l" defTabSz="914400" rtl="0" eaLnBrk="1" latinLnBrk="0" hangingPunct="1">
              <a:lnSpc>
                <a:spcPct val="120000"/>
              </a:lnSpc>
              <a:spcBef>
                <a:spcPts val="0"/>
              </a:spcBef>
              <a:buClr>
                <a:schemeClr val="accent2"/>
              </a:buClr>
              <a:buFontTx/>
              <a:buNone/>
              <a:defRPr lang="en-US" sz="900" b="0" i="0" kern="1200" dirty="0" smtClean="0">
                <a:solidFill>
                  <a:schemeClr val="tx2"/>
                </a:solidFill>
                <a:latin typeface="Arial" charset="0"/>
                <a:ea typeface="Arial" charset="0"/>
                <a:cs typeface="Arial" charset="0"/>
              </a:defRPr>
            </a:lvl4pPr>
            <a:lvl5pPr marL="0" indent="0">
              <a:lnSpc>
                <a:spcPct val="100000"/>
              </a:lnSpc>
              <a:buFontTx/>
              <a:buNone/>
              <a:defRPr sz="1100" b="0" i="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Text Placeholder 19"/>
          <p:cNvSpPr>
            <a:spLocks noGrp="1"/>
          </p:cNvSpPr>
          <p:nvPr>
            <p:ph type="body" sz="quarter" idx="12"/>
          </p:nvPr>
        </p:nvSpPr>
        <p:spPr>
          <a:xfrm>
            <a:off x="5351848" y="5972638"/>
            <a:ext cx="2082752" cy="936154"/>
          </a:xfrm>
        </p:spPr>
        <p:txBody>
          <a:bodyPr>
            <a:noAutofit/>
          </a:bodyPr>
          <a:lstStyle>
            <a:lvl1pPr marL="0" indent="0" algn="l" defTabSz="914400" rtl="0" eaLnBrk="1" latinLnBrk="0" hangingPunct="1">
              <a:lnSpc>
                <a:spcPct val="120000"/>
              </a:lnSpc>
              <a:spcBef>
                <a:spcPts val="0"/>
              </a:spcBef>
              <a:buClr>
                <a:schemeClr val="accent2"/>
              </a:buClr>
              <a:buFontTx/>
              <a:buNone/>
              <a:defRPr lang="en-US" sz="900" b="0" i="0" kern="1200" dirty="0" smtClean="0">
                <a:solidFill>
                  <a:schemeClr val="tx2"/>
                </a:solidFill>
                <a:latin typeface="Arial" charset="0"/>
                <a:ea typeface="Arial" charset="0"/>
                <a:cs typeface="Arial" charset="0"/>
              </a:defRPr>
            </a:lvl1pPr>
            <a:lvl2pPr marL="0" indent="0" algn="l" defTabSz="914400" rtl="0" eaLnBrk="1" latinLnBrk="0" hangingPunct="1">
              <a:lnSpc>
                <a:spcPct val="120000"/>
              </a:lnSpc>
              <a:spcBef>
                <a:spcPts val="0"/>
              </a:spcBef>
              <a:buClr>
                <a:schemeClr val="accent2"/>
              </a:buClr>
              <a:buFontTx/>
              <a:buNone/>
              <a:defRPr lang="en-US" sz="900" b="0" i="0" kern="1200" dirty="0" smtClean="0">
                <a:solidFill>
                  <a:schemeClr val="tx2"/>
                </a:solidFill>
                <a:latin typeface="Arial" charset="0"/>
                <a:ea typeface="Arial" charset="0"/>
                <a:cs typeface="Arial" charset="0"/>
              </a:defRPr>
            </a:lvl2pPr>
            <a:lvl3pPr marL="0" indent="0" algn="l" defTabSz="914400" rtl="0" eaLnBrk="1" latinLnBrk="0" hangingPunct="1">
              <a:lnSpc>
                <a:spcPct val="120000"/>
              </a:lnSpc>
              <a:spcBef>
                <a:spcPts val="0"/>
              </a:spcBef>
              <a:buClr>
                <a:schemeClr val="accent2"/>
              </a:buClr>
              <a:buFontTx/>
              <a:buNone/>
              <a:defRPr lang="en-US" sz="900" b="0" i="0" kern="1200" dirty="0" smtClean="0">
                <a:solidFill>
                  <a:schemeClr val="tx2"/>
                </a:solidFill>
                <a:latin typeface="Arial" charset="0"/>
                <a:ea typeface="Arial" charset="0"/>
                <a:cs typeface="Arial" charset="0"/>
              </a:defRPr>
            </a:lvl3pPr>
            <a:lvl4pPr marL="0" indent="0" algn="l" defTabSz="914400" rtl="0" eaLnBrk="1" latinLnBrk="0" hangingPunct="1">
              <a:lnSpc>
                <a:spcPct val="120000"/>
              </a:lnSpc>
              <a:spcBef>
                <a:spcPts val="0"/>
              </a:spcBef>
              <a:buClr>
                <a:schemeClr val="accent2"/>
              </a:buClr>
              <a:buFontTx/>
              <a:buNone/>
              <a:defRPr lang="en-US" sz="900" b="0" i="0" kern="1200" dirty="0" smtClean="0">
                <a:solidFill>
                  <a:schemeClr val="tx2"/>
                </a:solidFill>
                <a:latin typeface="Arial" charset="0"/>
                <a:ea typeface="Arial" charset="0"/>
                <a:cs typeface="Arial" charset="0"/>
              </a:defRPr>
            </a:lvl4pPr>
            <a:lvl5pPr marL="0" indent="0">
              <a:lnSpc>
                <a:spcPct val="100000"/>
              </a:lnSpc>
              <a:buFontTx/>
              <a:buNone/>
              <a:defRPr sz="1050" b="0" i="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6"/>
          <p:cNvSpPr>
            <a:spLocks noGrp="1"/>
          </p:cNvSpPr>
          <p:nvPr>
            <p:ph sz="quarter" idx="15" hasCustomPrompt="1"/>
          </p:nvPr>
        </p:nvSpPr>
        <p:spPr>
          <a:xfrm>
            <a:off x="771610" y="4956057"/>
            <a:ext cx="7905749" cy="274320"/>
          </a:xfrm>
        </p:spPr>
        <p:txBody>
          <a:bodyPr>
            <a:noAutofit/>
          </a:bodyPr>
          <a:lstStyle>
            <a:lvl1pPr marL="0" indent="0">
              <a:spcBef>
                <a:spcPts val="1200"/>
              </a:spcBef>
              <a:buFontTx/>
              <a:buNone/>
              <a:defRPr sz="1400" b="1" baseline="0"/>
            </a:lvl1pPr>
          </a:lstStyle>
          <a:p>
            <a:pPr lvl="0"/>
            <a:r>
              <a:rPr lang="en-US" dirty="0"/>
              <a:t>Click to add Presenters Name, Name &amp; Name</a:t>
            </a:r>
          </a:p>
        </p:txBody>
      </p:sp>
      <p:sp>
        <p:nvSpPr>
          <p:cNvPr id="14" name="Content Placeholder 6"/>
          <p:cNvSpPr>
            <a:spLocks noGrp="1"/>
          </p:cNvSpPr>
          <p:nvPr>
            <p:ph sz="quarter" idx="16" hasCustomPrompt="1"/>
          </p:nvPr>
        </p:nvSpPr>
        <p:spPr>
          <a:xfrm>
            <a:off x="771610" y="4689955"/>
            <a:ext cx="7905749" cy="274320"/>
          </a:xfrm>
        </p:spPr>
        <p:txBody>
          <a:bodyPr>
            <a:noAutofit/>
          </a:bodyPr>
          <a:lstStyle>
            <a:lvl1pPr marL="0" indent="0">
              <a:spcBef>
                <a:spcPts val="1200"/>
              </a:spcBef>
              <a:buFontTx/>
              <a:buNone/>
              <a:defRPr sz="1400" b="1" baseline="0"/>
            </a:lvl1pPr>
          </a:lstStyle>
          <a:p>
            <a:pPr lvl="0"/>
            <a:r>
              <a:rPr lang="en-US" dirty="0"/>
              <a:t>Click to add “Presented By:”</a:t>
            </a:r>
          </a:p>
        </p:txBody>
      </p:sp>
      <p:sp>
        <p:nvSpPr>
          <p:cNvPr id="15" name="Content Placeholder 6"/>
          <p:cNvSpPr>
            <a:spLocks noGrp="1"/>
          </p:cNvSpPr>
          <p:nvPr>
            <p:ph sz="quarter" idx="17" hasCustomPrompt="1"/>
          </p:nvPr>
        </p:nvSpPr>
        <p:spPr>
          <a:xfrm>
            <a:off x="771610" y="5555495"/>
            <a:ext cx="4200815" cy="320040"/>
          </a:xfrm>
        </p:spPr>
        <p:txBody>
          <a:bodyPr>
            <a:noAutofit/>
          </a:bodyPr>
          <a:lstStyle>
            <a:lvl1pPr marL="0" indent="0">
              <a:spcBef>
                <a:spcPts val="1200"/>
              </a:spcBef>
              <a:buFontTx/>
              <a:buNone/>
              <a:defRPr sz="1400" b="0" baseline="0"/>
            </a:lvl1pPr>
          </a:lstStyle>
          <a:p>
            <a:pPr lvl="0"/>
            <a:r>
              <a:rPr lang="en-US" dirty="0"/>
              <a:t>Click to add Date</a:t>
            </a:r>
          </a:p>
        </p:txBody>
      </p:sp>
    </p:spTree>
    <p:extLst>
      <p:ext uri="{BB962C8B-B14F-4D97-AF65-F5344CB8AC3E}">
        <p14:creationId xmlns:p14="http://schemas.microsoft.com/office/powerpoint/2010/main" val="400789187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Slide No Address">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774971" y="2001838"/>
            <a:ext cx="10255204" cy="997196"/>
          </a:xfrm>
        </p:spPr>
        <p:txBody>
          <a:bodyPr wrap="square" anchor="t" anchorCtr="0">
            <a:spAutoFit/>
          </a:bodyPr>
          <a:lstStyle>
            <a:lvl1pPr algn="l">
              <a:defRPr sz="3600" baseline="0">
                <a:latin typeface="Arial" charset="0"/>
                <a:ea typeface="Arial" charset="0"/>
                <a:cs typeface="Arial" charset="0"/>
              </a:defRPr>
            </a:lvl1pPr>
          </a:lstStyle>
          <a:p>
            <a:r>
              <a:rPr lang="en-US" dirty="0"/>
              <a:t>Click to edit Title. Adjust from 36 – 40 pt. font. Two lines maximum.</a:t>
            </a:r>
          </a:p>
        </p:txBody>
      </p:sp>
      <p:sp>
        <p:nvSpPr>
          <p:cNvPr id="3" name="Subtitle 2"/>
          <p:cNvSpPr>
            <a:spLocks noGrp="1"/>
          </p:cNvSpPr>
          <p:nvPr>
            <p:ph type="subTitle" idx="1" hasCustomPrompt="1"/>
          </p:nvPr>
        </p:nvSpPr>
        <p:spPr>
          <a:xfrm>
            <a:off x="771610" y="3244335"/>
            <a:ext cx="10258564" cy="374718"/>
          </a:xfrm>
        </p:spPr>
        <p:txBody>
          <a:bodyPr wrap="square">
            <a:spAutoFit/>
          </a:bodyPr>
          <a:lstStyle>
            <a:lvl1pPr marL="0" indent="0" algn="l">
              <a:buNone/>
              <a:defRPr sz="2400" b="1">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style</a:t>
            </a:r>
          </a:p>
        </p:txBody>
      </p:sp>
    </p:spTree>
    <p:extLst>
      <p:ext uri="{BB962C8B-B14F-4D97-AF65-F5344CB8AC3E}">
        <p14:creationId xmlns:p14="http://schemas.microsoft.com/office/powerpoint/2010/main" val="68498128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Presenters">
    <p:spTree>
      <p:nvGrpSpPr>
        <p:cNvPr id="1" name=""/>
        <p:cNvGrpSpPr/>
        <p:nvPr/>
      </p:nvGrpSpPr>
      <p:grpSpPr>
        <a:xfrm>
          <a:off x="0" y="0"/>
          <a:ext cx="0" cy="0"/>
          <a:chOff x="0" y="0"/>
          <a:chExt cx="0" cy="0"/>
        </a:xfrm>
      </p:grpSpPr>
      <p:sp>
        <p:nvSpPr>
          <p:cNvPr id="26" name="Text Placeholder 25"/>
          <p:cNvSpPr>
            <a:spLocks noGrp="1"/>
          </p:cNvSpPr>
          <p:nvPr>
            <p:ph type="body" sz="quarter" idx="10" hasCustomPrompt="1"/>
          </p:nvPr>
        </p:nvSpPr>
        <p:spPr>
          <a:xfrm>
            <a:off x="6354185" y="1217904"/>
            <a:ext cx="4876793" cy="415498"/>
          </a:xfrm>
        </p:spPr>
        <p:txBody>
          <a:bodyPr/>
          <a:lstStyle>
            <a:lvl1pPr marL="0" indent="0">
              <a:buFontTx/>
              <a:buNone/>
              <a:defRPr sz="1800" b="1">
                <a:latin typeface="Georgia" panose="02040502050405020303" pitchFamily="18" charset="0"/>
              </a:defRPr>
            </a:lvl1pPr>
            <a:lvl2pPr marL="45720" indent="0">
              <a:buFontTx/>
              <a:buNone/>
              <a:defRPr sz="2000"/>
            </a:lvl2pPr>
            <a:lvl3pPr marL="502920" indent="0">
              <a:buFontTx/>
              <a:buNone/>
              <a:defRPr sz="2000"/>
            </a:lvl3pPr>
            <a:lvl4pPr marL="777240" indent="0">
              <a:buFontTx/>
              <a:buNone/>
              <a:defRPr sz="2000"/>
            </a:lvl4pPr>
            <a:lvl5pPr marL="228600" indent="0">
              <a:buFontTx/>
              <a:buNone/>
              <a:defRPr sz="2000"/>
            </a:lvl5pPr>
          </a:lstStyle>
          <a:p>
            <a:pPr lvl="0"/>
            <a:r>
              <a:rPr lang="en-US" dirty="0"/>
              <a:t>Name Goes Here</a:t>
            </a:r>
          </a:p>
        </p:txBody>
      </p:sp>
      <p:sp>
        <p:nvSpPr>
          <p:cNvPr id="27" name="Text Placeholder 25"/>
          <p:cNvSpPr>
            <a:spLocks noGrp="1"/>
          </p:cNvSpPr>
          <p:nvPr>
            <p:ph type="body" sz="quarter" idx="11" hasCustomPrompt="1"/>
          </p:nvPr>
        </p:nvSpPr>
        <p:spPr>
          <a:xfrm>
            <a:off x="1153098" y="1219530"/>
            <a:ext cx="4876793" cy="415498"/>
          </a:xfrm>
        </p:spPr>
        <p:txBody>
          <a:bodyPr/>
          <a:lstStyle>
            <a:lvl1pPr marL="0" indent="0">
              <a:buFontTx/>
              <a:buNone/>
              <a:defRPr sz="1800" b="1" baseline="0">
                <a:latin typeface="Georgia" panose="02040502050405020303" pitchFamily="18" charset="0"/>
              </a:defRPr>
            </a:lvl1pPr>
            <a:lvl2pPr marL="45720" indent="0">
              <a:buFontTx/>
              <a:buNone/>
              <a:defRPr sz="2000"/>
            </a:lvl2pPr>
            <a:lvl3pPr marL="502920" indent="0">
              <a:buFontTx/>
              <a:buNone/>
              <a:defRPr sz="2000"/>
            </a:lvl3pPr>
            <a:lvl4pPr marL="777240" indent="0">
              <a:buFontTx/>
              <a:buNone/>
              <a:defRPr sz="2000"/>
            </a:lvl4pPr>
            <a:lvl5pPr marL="228600" indent="0">
              <a:buFontTx/>
              <a:buNone/>
              <a:defRPr sz="2000"/>
            </a:lvl5pPr>
          </a:lstStyle>
          <a:p>
            <a:pPr lvl="0"/>
            <a:r>
              <a:rPr lang="en-US" dirty="0"/>
              <a:t>Name Goes Here</a:t>
            </a:r>
          </a:p>
        </p:txBody>
      </p:sp>
      <p:sp>
        <p:nvSpPr>
          <p:cNvPr id="30" name="Text Placeholder 25"/>
          <p:cNvSpPr>
            <a:spLocks noGrp="1"/>
          </p:cNvSpPr>
          <p:nvPr>
            <p:ph type="body" sz="quarter" idx="12" hasCustomPrompt="1"/>
          </p:nvPr>
        </p:nvSpPr>
        <p:spPr>
          <a:xfrm>
            <a:off x="1153098" y="1518226"/>
            <a:ext cx="4876793" cy="276999"/>
          </a:xfrm>
        </p:spPr>
        <p:txBody>
          <a:bodyPr/>
          <a:lstStyle>
            <a:lvl1pPr marL="0" indent="0">
              <a:buFontTx/>
              <a:buNone/>
              <a:defRPr sz="1200" b="0" baseline="0"/>
            </a:lvl1pPr>
            <a:lvl2pPr marL="45720" indent="0">
              <a:buFontTx/>
              <a:buNone/>
              <a:defRPr sz="2000"/>
            </a:lvl2pPr>
            <a:lvl3pPr marL="502920" indent="0">
              <a:buFontTx/>
              <a:buNone/>
              <a:defRPr sz="2000"/>
            </a:lvl3pPr>
            <a:lvl4pPr marL="777240" indent="0">
              <a:buFontTx/>
              <a:buNone/>
              <a:defRPr sz="2000"/>
            </a:lvl4pPr>
            <a:lvl5pPr marL="228600" indent="0">
              <a:buFontTx/>
              <a:buNone/>
              <a:defRPr sz="2000"/>
            </a:lvl5pPr>
          </a:lstStyle>
          <a:p>
            <a:pPr lvl="0"/>
            <a:r>
              <a:rPr lang="en-US" dirty="0"/>
              <a:t>Title Goes Here</a:t>
            </a:r>
          </a:p>
        </p:txBody>
      </p:sp>
      <p:sp>
        <p:nvSpPr>
          <p:cNvPr id="32" name="Text Placeholder 25"/>
          <p:cNvSpPr>
            <a:spLocks noGrp="1"/>
          </p:cNvSpPr>
          <p:nvPr>
            <p:ph type="body" sz="quarter" idx="13" hasCustomPrompt="1"/>
          </p:nvPr>
        </p:nvSpPr>
        <p:spPr>
          <a:xfrm>
            <a:off x="6354185" y="1518226"/>
            <a:ext cx="4876793" cy="276999"/>
          </a:xfrm>
        </p:spPr>
        <p:txBody>
          <a:bodyPr/>
          <a:lstStyle>
            <a:lvl1pPr marL="0" indent="0">
              <a:buFontTx/>
              <a:buNone/>
              <a:defRPr sz="1200" b="0" baseline="0"/>
            </a:lvl1pPr>
            <a:lvl2pPr marL="45720" indent="0">
              <a:buFontTx/>
              <a:buNone/>
              <a:defRPr sz="2000"/>
            </a:lvl2pPr>
            <a:lvl3pPr marL="502920" indent="0">
              <a:buFontTx/>
              <a:buNone/>
              <a:defRPr sz="2000"/>
            </a:lvl3pPr>
            <a:lvl4pPr marL="777240" indent="0">
              <a:buFontTx/>
              <a:buNone/>
              <a:defRPr sz="2000"/>
            </a:lvl4pPr>
            <a:lvl5pPr marL="228600" indent="0">
              <a:buFontTx/>
              <a:buNone/>
              <a:defRPr sz="2000"/>
            </a:lvl5pPr>
          </a:lstStyle>
          <a:p>
            <a:pPr lvl="0"/>
            <a:r>
              <a:rPr lang="en-US" dirty="0"/>
              <a:t>Title Goes Here</a:t>
            </a:r>
          </a:p>
        </p:txBody>
      </p:sp>
      <p:sp>
        <p:nvSpPr>
          <p:cNvPr id="33" name="Text Placeholder 25"/>
          <p:cNvSpPr>
            <a:spLocks noGrp="1"/>
          </p:cNvSpPr>
          <p:nvPr>
            <p:ph type="body" sz="quarter" idx="14" hasCustomPrompt="1"/>
          </p:nvPr>
        </p:nvSpPr>
        <p:spPr>
          <a:xfrm>
            <a:off x="1153098" y="1930159"/>
            <a:ext cx="4876793" cy="1449178"/>
          </a:xfrm>
        </p:spPr>
        <p:txBody>
          <a:bodyPr>
            <a:noAutofit/>
          </a:bodyPr>
          <a:lstStyle>
            <a:lvl1pPr marL="0" indent="0">
              <a:buFontTx/>
              <a:buNone/>
              <a:defRPr sz="1200" b="0"/>
            </a:lvl1pPr>
            <a:lvl2pPr marL="45720" indent="0">
              <a:buFontTx/>
              <a:buNone/>
              <a:defRPr sz="2000"/>
            </a:lvl2pPr>
            <a:lvl3pPr marL="502920" indent="0">
              <a:buFontTx/>
              <a:buNone/>
              <a:defRPr sz="2000"/>
            </a:lvl3pPr>
            <a:lvl4pPr marL="777240" indent="0">
              <a:buFontTx/>
              <a:buNone/>
              <a:defRPr sz="2000"/>
            </a:lvl4pPr>
            <a:lvl5pPr marL="228600" indent="0">
              <a:buFontTx/>
              <a:buNone/>
              <a:defRPr sz="2000"/>
            </a:lvl5pPr>
          </a:lstStyle>
          <a:p>
            <a:pPr lvl="0"/>
            <a:r>
              <a:rPr lang="en-US" dirty="0"/>
              <a:t>Description goes here</a:t>
            </a:r>
          </a:p>
        </p:txBody>
      </p:sp>
      <p:sp>
        <p:nvSpPr>
          <p:cNvPr id="34" name="Text Placeholder 25"/>
          <p:cNvSpPr>
            <a:spLocks noGrp="1"/>
          </p:cNvSpPr>
          <p:nvPr>
            <p:ph type="body" sz="quarter" idx="15" hasCustomPrompt="1"/>
          </p:nvPr>
        </p:nvSpPr>
        <p:spPr>
          <a:xfrm>
            <a:off x="6354185" y="1930159"/>
            <a:ext cx="4876793" cy="1449178"/>
          </a:xfrm>
        </p:spPr>
        <p:txBody>
          <a:bodyPr>
            <a:noAutofit/>
          </a:bodyPr>
          <a:lstStyle>
            <a:lvl1pPr marL="0" indent="0">
              <a:buFontTx/>
              <a:buNone/>
              <a:defRPr sz="1200" b="0" baseline="0"/>
            </a:lvl1pPr>
            <a:lvl2pPr marL="45720" indent="0">
              <a:buFontTx/>
              <a:buNone/>
              <a:defRPr sz="2000"/>
            </a:lvl2pPr>
            <a:lvl3pPr marL="502920" indent="0">
              <a:buFontTx/>
              <a:buNone/>
              <a:defRPr sz="2000"/>
            </a:lvl3pPr>
            <a:lvl4pPr marL="777240" indent="0">
              <a:buFontTx/>
              <a:buNone/>
              <a:defRPr sz="2000"/>
            </a:lvl4pPr>
            <a:lvl5pPr marL="228600" indent="0">
              <a:buFontTx/>
              <a:buNone/>
              <a:defRPr sz="2000"/>
            </a:lvl5pPr>
          </a:lstStyle>
          <a:p>
            <a:pPr lvl="0"/>
            <a:r>
              <a:rPr lang="en-US" dirty="0"/>
              <a:t>Description goes here</a:t>
            </a:r>
          </a:p>
        </p:txBody>
      </p:sp>
      <p:sp>
        <p:nvSpPr>
          <p:cNvPr id="35" name="Text Placeholder 25"/>
          <p:cNvSpPr>
            <a:spLocks noGrp="1"/>
          </p:cNvSpPr>
          <p:nvPr>
            <p:ph type="body" sz="quarter" idx="16" hasCustomPrompt="1"/>
          </p:nvPr>
        </p:nvSpPr>
        <p:spPr>
          <a:xfrm>
            <a:off x="6354185" y="3796099"/>
            <a:ext cx="4876793" cy="369332"/>
          </a:xfrm>
        </p:spPr>
        <p:txBody>
          <a:bodyPr/>
          <a:lstStyle>
            <a:lvl1pPr marL="0" indent="0">
              <a:buFontTx/>
              <a:buNone/>
              <a:defRPr sz="1600" b="1">
                <a:latin typeface="Georgia" panose="02040502050405020303" pitchFamily="18" charset="0"/>
              </a:defRPr>
            </a:lvl1pPr>
            <a:lvl2pPr marL="45720" indent="0">
              <a:buFontTx/>
              <a:buNone/>
              <a:defRPr sz="2000"/>
            </a:lvl2pPr>
            <a:lvl3pPr marL="502920" indent="0">
              <a:buFontTx/>
              <a:buNone/>
              <a:defRPr sz="2000"/>
            </a:lvl3pPr>
            <a:lvl4pPr marL="777240" indent="0">
              <a:buFontTx/>
              <a:buNone/>
              <a:defRPr sz="2000"/>
            </a:lvl4pPr>
            <a:lvl5pPr marL="228600" indent="0">
              <a:buFontTx/>
              <a:buNone/>
              <a:defRPr sz="2000"/>
            </a:lvl5pPr>
          </a:lstStyle>
          <a:p>
            <a:pPr lvl="0"/>
            <a:r>
              <a:rPr lang="en-US" dirty="0"/>
              <a:t>Name Goes Here</a:t>
            </a:r>
          </a:p>
        </p:txBody>
      </p:sp>
      <p:sp>
        <p:nvSpPr>
          <p:cNvPr id="36" name="Text Placeholder 25"/>
          <p:cNvSpPr>
            <a:spLocks noGrp="1"/>
          </p:cNvSpPr>
          <p:nvPr>
            <p:ph type="body" sz="quarter" idx="17" hasCustomPrompt="1"/>
          </p:nvPr>
        </p:nvSpPr>
        <p:spPr>
          <a:xfrm>
            <a:off x="1153098" y="3797725"/>
            <a:ext cx="4876793" cy="415498"/>
          </a:xfrm>
        </p:spPr>
        <p:txBody>
          <a:bodyPr/>
          <a:lstStyle>
            <a:lvl1pPr marL="0" indent="0">
              <a:buFontTx/>
              <a:buNone/>
              <a:defRPr sz="1800" b="1">
                <a:latin typeface="Georgia" panose="02040502050405020303" pitchFamily="18" charset="0"/>
              </a:defRPr>
            </a:lvl1pPr>
            <a:lvl2pPr marL="45720" indent="0">
              <a:buFontTx/>
              <a:buNone/>
              <a:defRPr sz="2000"/>
            </a:lvl2pPr>
            <a:lvl3pPr marL="502920" indent="0">
              <a:buFontTx/>
              <a:buNone/>
              <a:defRPr sz="2000"/>
            </a:lvl3pPr>
            <a:lvl4pPr marL="777240" indent="0">
              <a:buFontTx/>
              <a:buNone/>
              <a:defRPr sz="2000"/>
            </a:lvl4pPr>
            <a:lvl5pPr marL="228600" indent="0">
              <a:buFontTx/>
              <a:buNone/>
              <a:defRPr sz="2000"/>
            </a:lvl5pPr>
          </a:lstStyle>
          <a:p>
            <a:pPr lvl="0"/>
            <a:r>
              <a:rPr lang="en-US" dirty="0"/>
              <a:t>Name Goes Here</a:t>
            </a:r>
          </a:p>
        </p:txBody>
      </p:sp>
      <p:sp>
        <p:nvSpPr>
          <p:cNvPr id="37" name="Text Placeholder 25"/>
          <p:cNvSpPr>
            <a:spLocks noGrp="1"/>
          </p:cNvSpPr>
          <p:nvPr>
            <p:ph type="body" sz="quarter" idx="18" hasCustomPrompt="1"/>
          </p:nvPr>
        </p:nvSpPr>
        <p:spPr>
          <a:xfrm>
            <a:off x="1153098" y="4096421"/>
            <a:ext cx="4876793" cy="276999"/>
          </a:xfrm>
        </p:spPr>
        <p:txBody>
          <a:bodyPr/>
          <a:lstStyle>
            <a:lvl1pPr marL="0" indent="0">
              <a:buFontTx/>
              <a:buNone/>
              <a:defRPr sz="1200" b="0" baseline="0"/>
            </a:lvl1pPr>
            <a:lvl2pPr marL="45720" indent="0">
              <a:buFontTx/>
              <a:buNone/>
              <a:defRPr sz="2000"/>
            </a:lvl2pPr>
            <a:lvl3pPr marL="502920" indent="0">
              <a:buFontTx/>
              <a:buNone/>
              <a:defRPr sz="2000"/>
            </a:lvl3pPr>
            <a:lvl4pPr marL="777240" indent="0">
              <a:buFontTx/>
              <a:buNone/>
              <a:defRPr sz="2000"/>
            </a:lvl4pPr>
            <a:lvl5pPr marL="228600" indent="0">
              <a:buFontTx/>
              <a:buNone/>
              <a:defRPr sz="2000"/>
            </a:lvl5pPr>
          </a:lstStyle>
          <a:p>
            <a:pPr lvl="0"/>
            <a:r>
              <a:rPr lang="en-US" dirty="0"/>
              <a:t>Title Goes Here</a:t>
            </a:r>
          </a:p>
        </p:txBody>
      </p:sp>
      <p:sp>
        <p:nvSpPr>
          <p:cNvPr id="38" name="Text Placeholder 25"/>
          <p:cNvSpPr>
            <a:spLocks noGrp="1"/>
          </p:cNvSpPr>
          <p:nvPr>
            <p:ph type="body" sz="quarter" idx="19" hasCustomPrompt="1"/>
          </p:nvPr>
        </p:nvSpPr>
        <p:spPr>
          <a:xfrm>
            <a:off x="6354185" y="4096421"/>
            <a:ext cx="4876793" cy="276999"/>
          </a:xfrm>
        </p:spPr>
        <p:txBody>
          <a:bodyPr/>
          <a:lstStyle>
            <a:lvl1pPr marL="0" indent="0">
              <a:buFontTx/>
              <a:buNone/>
              <a:defRPr sz="1200" b="0" baseline="0"/>
            </a:lvl1pPr>
            <a:lvl2pPr marL="45720" indent="0">
              <a:buFontTx/>
              <a:buNone/>
              <a:defRPr sz="2000"/>
            </a:lvl2pPr>
            <a:lvl3pPr marL="502920" indent="0">
              <a:buFontTx/>
              <a:buNone/>
              <a:defRPr sz="2000"/>
            </a:lvl3pPr>
            <a:lvl4pPr marL="777240" indent="0">
              <a:buFontTx/>
              <a:buNone/>
              <a:defRPr sz="2000"/>
            </a:lvl4pPr>
            <a:lvl5pPr marL="228600" indent="0">
              <a:buFontTx/>
              <a:buNone/>
              <a:defRPr sz="2000"/>
            </a:lvl5pPr>
          </a:lstStyle>
          <a:p>
            <a:pPr lvl="0"/>
            <a:r>
              <a:rPr lang="en-US" dirty="0"/>
              <a:t>Title Goes Here</a:t>
            </a:r>
          </a:p>
        </p:txBody>
      </p:sp>
      <p:sp>
        <p:nvSpPr>
          <p:cNvPr id="39" name="Text Placeholder 25"/>
          <p:cNvSpPr>
            <a:spLocks noGrp="1"/>
          </p:cNvSpPr>
          <p:nvPr>
            <p:ph type="body" sz="quarter" idx="20" hasCustomPrompt="1"/>
          </p:nvPr>
        </p:nvSpPr>
        <p:spPr>
          <a:xfrm>
            <a:off x="1153098" y="4486838"/>
            <a:ext cx="4876793" cy="1449178"/>
          </a:xfrm>
        </p:spPr>
        <p:txBody>
          <a:bodyPr>
            <a:noAutofit/>
          </a:bodyPr>
          <a:lstStyle>
            <a:lvl1pPr marL="0" indent="0">
              <a:buFontTx/>
              <a:buNone/>
              <a:defRPr sz="1200" b="0"/>
            </a:lvl1pPr>
            <a:lvl2pPr marL="45720" indent="0">
              <a:buFontTx/>
              <a:buNone/>
              <a:defRPr sz="2000"/>
            </a:lvl2pPr>
            <a:lvl3pPr marL="502920" indent="0">
              <a:buFontTx/>
              <a:buNone/>
              <a:defRPr sz="2000"/>
            </a:lvl3pPr>
            <a:lvl4pPr marL="777240" indent="0">
              <a:buFontTx/>
              <a:buNone/>
              <a:defRPr sz="2000"/>
            </a:lvl4pPr>
            <a:lvl5pPr marL="228600" indent="0">
              <a:buFontTx/>
              <a:buNone/>
              <a:defRPr sz="2000"/>
            </a:lvl5pPr>
          </a:lstStyle>
          <a:p>
            <a:pPr lvl="0"/>
            <a:r>
              <a:rPr lang="en-US" dirty="0"/>
              <a:t>Description goes here</a:t>
            </a:r>
          </a:p>
        </p:txBody>
      </p:sp>
      <p:sp>
        <p:nvSpPr>
          <p:cNvPr id="40" name="Text Placeholder 25"/>
          <p:cNvSpPr>
            <a:spLocks noGrp="1"/>
          </p:cNvSpPr>
          <p:nvPr>
            <p:ph type="body" sz="quarter" idx="21" hasCustomPrompt="1"/>
          </p:nvPr>
        </p:nvSpPr>
        <p:spPr>
          <a:xfrm>
            <a:off x="6354185" y="4486838"/>
            <a:ext cx="4876793" cy="1449178"/>
          </a:xfrm>
        </p:spPr>
        <p:txBody>
          <a:bodyPr>
            <a:noAutofit/>
          </a:bodyPr>
          <a:lstStyle>
            <a:lvl1pPr marL="0" indent="0">
              <a:buFontTx/>
              <a:buNone/>
              <a:defRPr sz="1200" b="0"/>
            </a:lvl1pPr>
            <a:lvl2pPr marL="45720" indent="0">
              <a:buFontTx/>
              <a:buNone/>
              <a:defRPr sz="2000"/>
            </a:lvl2pPr>
            <a:lvl3pPr marL="502920" indent="0">
              <a:buFontTx/>
              <a:buNone/>
              <a:defRPr sz="2000"/>
            </a:lvl3pPr>
            <a:lvl4pPr marL="777240" indent="0">
              <a:buFontTx/>
              <a:buNone/>
              <a:defRPr sz="2000"/>
            </a:lvl4pPr>
            <a:lvl5pPr marL="228600" indent="0">
              <a:buFontTx/>
              <a:buNone/>
              <a:defRPr sz="2000"/>
            </a:lvl5pPr>
          </a:lstStyle>
          <a:p>
            <a:pPr lvl="0"/>
            <a:r>
              <a:rPr lang="en-US" dirty="0"/>
              <a:t>Description goes here</a:t>
            </a:r>
          </a:p>
        </p:txBody>
      </p:sp>
      <p:cxnSp>
        <p:nvCxnSpPr>
          <p:cNvPr id="14" name="Straight Connector 13"/>
          <p:cNvCxnSpPr/>
          <p:nvPr userDrawn="1"/>
        </p:nvCxnSpPr>
        <p:spPr>
          <a:xfrm>
            <a:off x="1153100" y="1812108"/>
            <a:ext cx="524445" cy="0"/>
          </a:xfrm>
          <a:prstGeom prst="line">
            <a:avLst/>
          </a:prstGeom>
          <a:ln w="31750"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153100" y="4382538"/>
            <a:ext cx="524445" cy="0"/>
          </a:xfrm>
          <a:prstGeom prst="line">
            <a:avLst/>
          </a:prstGeom>
          <a:ln w="31750"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6354184" y="1812108"/>
            <a:ext cx="524445" cy="0"/>
          </a:xfrm>
          <a:prstGeom prst="line">
            <a:avLst/>
          </a:prstGeom>
          <a:ln w="31750"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6354184" y="4382538"/>
            <a:ext cx="524445" cy="0"/>
          </a:xfrm>
          <a:prstGeom prst="line">
            <a:avLst/>
          </a:prstGeom>
          <a:ln w="31750" cap="rnd">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073360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Presenters with Pictures">
    <p:spTree>
      <p:nvGrpSpPr>
        <p:cNvPr id="1" name=""/>
        <p:cNvGrpSpPr/>
        <p:nvPr/>
      </p:nvGrpSpPr>
      <p:grpSpPr>
        <a:xfrm>
          <a:off x="0" y="0"/>
          <a:ext cx="0" cy="0"/>
          <a:chOff x="0" y="0"/>
          <a:chExt cx="0" cy="0"/>
        </a:xfrm>
      </p:grpSpPr>
      <p:sp>
        <p:nvSpPr>
          <p:cNvPr id="44" name="Picture Placeholder 4"/>
          <p:cNvSpPr>
            <a:spLocks noGrp="1"/>
          </p:cNvSpPr>
          <p:nvPr>
            <p:ph type="pic" sz="quarter" idx="28"/>
          </p:nvPr>
        </p:nvSpPr>
        <p:spPr>
          <a:xfrm>
            <a:off x="6395396" y="3551826"/>
            <a:ext cx="1036395" cy="854388"/>
          </a:xfrm>
          <a:custGeom>
            <a:avLst/>
            <a:gdLst>
              <a:gd name="connsiteX0" fmla="*/ 0 w 931862"/>
              <a:gd name="connsiteY0" fmla="*/ 114084 h 389513"/>
              <a:gd name="connsiteX1" fmla="*/ 114084 w 931862"/>
              <a:gd name="connsiteY1" fmla="*/ 0 h 389513"/>
              <a:gd name="connsiteX2" fmla="*/ 817778 w 931862"/>
              <a:gd name="connsiteY2" fmla="*/ 0 h 389513"/>
              <a:gd name="connsiteX3" fmla="*/ 931862 w 931862"/>
              <a:gd name="connsiteY3" fmla="*/ 114084 h 389513"/>
              <a:gd name="connsiteX4" fmla="*/ 931862 w 931862"/>
              <a:gd name="connsiteY4" fmla="*/ 275429 h 389513"/>
              <a:gd name="connsiteX5" fmla="*/ 817778 w 931862"/>
              <a:gd name="connsiteY5" fmla="*/ 389513 h 389513"/>
              <a:gd name="connsiteX6" fmla="*/ 114084 w 931862"/>
              <a:gd name="connsiteY6" fmla="*/ 389513 h 389513"/>
              <a:gd name="connsiteX7" fmla="*/ 0 w 931862"/>
              <a:gd name="connsiteY7" fmla="*/ 275429 h 389513"/>
              <a:gd name="connsiteX8" fmla="*/ 0 w 931862"/>
              <a:gd name="connsiteY8" fmla="*/ 114084 h 389513"/>
              <a:gd name="connsiteX0" fmla="*/ 0 w 931862"/>
              <a:gd name="connsiteY0" fmla="*/ 114084 h 399205"/>
              <a:gd name="connsiteX1" fmla="*/ 114084 w 931862"/>
              <a:gd name="connsiteY1" fmla="*/ 0 h 399205"/>
              <a:gd name="connsiteX2" fmla="*/ 817778 w 931862"/>
              <a:gd name="connsiteY2" fmla="*/ 0 h 399205"/>
              <a:gd name="connsiteX3" fmla="*/ 931862 w 931862"/>
              <a:gd name="connsiteY3" fmla="*/ 114084 h 399205"/>
              <a:gd name="connsiteX4" fmla="*/ 931862 w 931862"/>
              <a:gd name="connsiteY4" fmla="*/ 275429 h 399205"/>
              <a:gd name="connsiteX5" fmla="*/ 817778 w 931862"/>
              <a:gd name="connsiteY5" fmla="*/ 389513 h 399205"/>
              <a:gd name="connsiteX6" fmla="*/ 113348 w 931862"/>
              <a:gd name="connsiteY6" fmla="*/ 398557 h 399205"/>
              <a:gd name="connsiteX7" fmla="*/ 114084 w 931862"/>
              <a:gd name="connsiteY7" fmla="*/ 389513 h 399205"/>
              <a:gd name="connsiteX8" fmla="*/ 0 w 931862"/>
              <a:gd name="connsiteY8" fmla="*/ 275429 h 399205"/>
              <a:gd name="connsiteX9" fmla="*/ 0 w 931862"/>
              <a:gd name="connsiteY9" fmla="*/ 114084 h 399205"/>
              <a:gd name="connsiteX0" fmla="*/ 0 w 931862"/>
              <a:gd name="connsiteY0" fmla="*/ 114084 h 830576"/>
              <a:gd name="connsiteX1" fmla="*/ 114084 w 931862"/>
              <a:gd name="connsiteY1" fmla="*/ 0 h 830576"/>
              <a:gd name="connsiteX2" fmla="*/ 817778 w 931862"/>
              <a:gd name="connsiteY2" fmla="*/ 0 h 830576"/>
              <a:gd name="connsiteX3" fmla="*/ 931862 w 931862"/>
              <a:gd name="connsiteY3" fmla="*/ 114084 h 830576"/>
              <a:gd name="connsiteX4" fmla="*/ 931862 w 931862"/>
              <a:gd name="connsiteY4" fmla="*/ 275429 h 830576"/>
              <a:gd name="connsiteX5" fmla="*/ 495049 w 931862"/>
              <a:gd name="connsiteY5" fmla="*/ 830576 h 830576"/>
              <a:gd name="connsiteX6" fmla="*/ 113348 w 931862"/>
              <a:gd name="connsiteY6" fmla="*/ 398557 h 830576"/>
              <a:gd name="connsiteX7" fmla="*/ 114084 w 931862"/>
              <a:gd name="connsiteY7" fmla="*/ 389513 h 830576"/>
              <a:gd name="connsiteX8" fmla="*/ 0 w 931862"/>
              <a:gd name="connsiteY8" fmla="*/ 275429 h 830576"/>
              <a:gd name="connsiteX9" fmla="*/ 0 w 931862"/>
              <a:gd name="connsiteY9" fmla="*/ 114084 h 830576"/>
              <a:gd name="connsiteX0" fmla="*/ 0 w 931862"/>
              <a:gd name="connsiteY0" fmla="*/ 114084 h 830576"/>
              <a:gd name="connsiteX1" fmla="*/ 114084 w 931862"/>
              <a:gd name="connsiteY1" fmla="*/ 0 h 830576"/>
              <a:gd name="connsiteX2" fmla="*/ 817778 w 931862"/>
              <a:gd name="connsiteY2" fmla="*/ 0 h 830576"/>
              <a:gd name="connsiteX3" fmla="*/ 931862 w 931862"/>
              <a:gd name="connsiteY3" fmla="*/ 114084 h 830576"/>
              <a:gd name="connsiteX4" fmla="*/ 931862 w 931862"/>
              <a:gd name="connsiteY4" fmla="*/ 275429 h 830576"/>
              <a:gd name="connsiteX5" fmla="*/ 495049 w 931862"/>
              <a:gd name="connsiteY5" fmla="*/ 830576 h 830576"/>
              <a:gd name="connsiteX6" fmla="*/ 113348 w 931862"/>
              <a:gd name="connsiteY6" fmla="*/ 398557 h 830576"/>
              <a:gd name="connsiteX7" fmla="*/ 114084 w 931862"/>
              <a:gd name="connsiteY7" fmla="*/ 389513 h 830576"/>
              <a:gd name="connsiteX8" fmla="*/ 0 w 931862"/>
              <a:gd name="connsiteY8" fmla="*/ 275429 h 830576"/>
              <a:gd name="connsiteX9" fmla="*/ 0 w 931862"/>
              <a:gd name="connsiteY9" fmla="*/ 114084 h 830576"/>
              <a:gd name="connsiteX0" fmla="*/ 0 w 931862"/>
              <a:gd name="connsiteY0" fmla="*/ 114084 h 830576"/>
              <a:gd name="connsiteX1" fmla="*/ 114084 w 931862"/>
              <a:gd name="connsiteY1" fmla="*/ 0 h 830576"/>
              <a:gd name="connsiteX2" fmla="*/ 817778 w 931862"/>
              <a:gd name="connsiteY2" fmla="*/ 0 h 830576"/>
              <a:gd name="connsiteX3" fmla="*/ 931862 w 931862"/>
              <a:gd name="connsiteY3" fmla="*/ 114084 h 830576"/>
              <a:gd name="connsiteX4" fmla="*/ 931862 w 931862"/>
              <a:gd name="connsiteY4" fmla="*/ 275429 h 830576"/>
              <a:gd name="connsiteX5" fmla="*/ 495049 w 931862"/>
              <a:gd name="connsiteY5" fmla="*/ 830576 h 830576"/>
              <a:gd name="connsiteX6" fmla="*/ 113348 w 931862"/>
              <a:gd name="connsiteY6" fmla="*/ 398557 h 830576"/>
              <a:gd name="connsiteX7" fmla="*/ 85509 w 931862"/>
              <a:gd name="connsiteY7" fmla="*/ 646688 h 830576"/>
              <a:gd name="connsiteX8" fmla="*/ 0 w 931862"/>
              <a:gd name="connsiteY8" fmla="*/ 275429 h 830576"/>
              <a:gd name="connsiteX9" fmla="*/ 0 w 931862"/>
              <a:gd name="connsiteY9" fmla="*/ 114084 h 830576"/>
              <a:gd name="connsiteX0" fmla="*/ 0 w 931862"/>
              <a:gd name="connsiteY0" fmla="*/ 114084 h 844885"/>
              <a:gd name="connsiteX1" fmla="*/ 114084 w 931862"/>
              <a:gd name="connsiteY1" fmla="*/ 0 h 844885"/>
              <a:gd name="connsiteX2" fmla="*/ 817778 w 931862"/>
              <a:gd name="connsiteY2" fmla="*/ 0 h 844885"/>
              <a:gd name="connsiteX3" fmla="*/ 931862 w 931862"/>
              <a:gd name="connsiteY3" fmla="*/ 114084 h 844885"/>
              <a:gd name="connsiteX4" fmla="*/ 931862 w 931862"/>
              <a:gd name="connsiteY4" fmla="*/ 275429 h 844885"/>
              <a:gd name="connsiteX5" fmla="*/ 495049 w 931862"/>
              <a:gd name="connsiteY5" fmla="*/ 830576 h 844885"/>
              <a:gd name="connsiteX6" fmla="*/ 85509 w 931862"/>
              <a:gd name="connsiteY6" fmla="*/ 646688 h 844885"/>
              <a:gd name="connsiteX7" fmla="*/ 0 w 931862"/>
              <a:gd name="connsiteY7" fmla="*/ 275429 h 844885"/>
              <a:gd name="connsiteX8" fmla="*/ 0 w 931862"/>
              <a:gd name="connsiteY8" fmla="*/ 114084 h 844885"/>
              <a:gd name="connsiteX0" fmla="*/ 0 w 931862"/>
              <a:gd name="connsiteY0" fmla="*/ 114084 h 830576"/>
              <a:gd name="connsiteX1" fmla="*/ 114084 w 931862"/>
              <a:gd name="connsiteY1" fmla="*/ 0 h 830576"/>
              <a:gd name="connsiteX2" fmla="*/ 817778 w 931862"/>
              <a:gd name="connsiteY2" fmla="*/ 0 h 830576"/>
              <a:gd name="connsiteX3" fmla="*/ 931862 w 931862"/>
              <a:gd name="connsiteY3" fmla="*/ 114084 h 830576"/>
              <a:gd name="connsiteX4" fmla="*/ 931862 w 931862"/>
              <a:gd name="connsiteY4" fmla="*/ 275429 h 830576"/>
              <a:gd name="connsiteX5" fmla="*/ 495049 w 931862"/>
              <a:gd name="connsiteY5" fmla="*/ 830576 h 830576"/>
              <a:gd name="connsiteX6" fmla="*/ 85509 w 931862"/>
              <a:gd name="connsiteY6" fmla="*/ 646688 h 830576"/>
              <a:gd name="connsiteX7" fmla="*/ 0 w 931862"/>
              <a:gd name="connsiteY7" fmla="*/ 275429 h 830576"/>
              <a:gd name="connsiteX8" fmla="*/ 0 w 931862"/>
              <a:gd name="connsiteY8" fmla="*/ 114084 h 830576"/>
              <a:gd name="connsiteX0" fmla="*/ 0 w 931862"/>
              <a:gd name="connsiteY0" fmla="*/ 114084 h 844863"/>
              <a:gd name="connsiteX1" fmla="*/ 114084 w 931862"/>
              <a:gd name="connsiteY1" fmla="*/ 0 h 844863"/>
              <a:gd name="connsiteX2" fmla="*/ 817778 w 931862"/>
              <a:gd name="connsiteY2" fmla="*/ 0 h 844863"/>
              <a:gd name="connsiteX3" fmla="*/ 931862 w 931862"/>
              <a:gd name="connsiteY3" fmla="*/ 114084 h 844863"/>
              <a:gd name="connsiteX4" fmla="*/ 931862 w 931862"/>
              <a:gd name="connsiteY4" fmla="*/ 275429 h 844863"/>
              <a:gd name="connsiteX5" fmla="*/ 466474 w 931862"/>
              <a:gd name="connsiteY5" fmla="*/ 844863 h 844863"/>
              <a:gd name="connsiteX6" fmla="*/ 85509 w 931862"/>
              <a:gd name="connsiteY6" fmla="*/ 646688 h 844863"/>
              <a:gd name="connsiteX7" fmla="*/ 0 w 931862"/>
              <a:gd name="connsiteY7" fmla="*/ 275429 h 844863"/>
              <a:gd name="connsiteX8" fmla="*/ 0 w 931862"/>
              <a:gd name="connsiteY8" fmla="*/ 114084 h 844863"/>
              <a:gd name="connsiteX0" fmla="*/ 0 w 931862"/>
              <a:gd name="connsiteY0" fmla="*/ 114084 h 844863"/>
              <a:gd name="connsiteX1" fmla="*/ 114084 w 931862"/>
              <a:gd name="connsiteY1" fmla="*/ 0 h 844863"/>
              <a:gd name="connsiteX2" fmla="*/ 817778 w 931862"/>
              <a:gd name="connsiteY2" fmla="*/ 0 h 844863"/>
              <a:gd name="connsiteX3" fmla="*/ 931862 w 931862"/>
              <a:gd name="connsiteY3" fmla="*/ 114084 h 844863"/>
              <a:gd name="connsiteX4" fmla="*/ 860425 w 931862"/>
              <a:gd name="connsiteY4" fmla="*/ 646904 h 844863"/>
              <a:gd name="connsiteX5" fmla="*/ 466474 w 931862"/>
              <a:gd name="connsiteY5" fmla="*/ 844863 h 844863"/>
              <a:gd name="connsiteX6" fmla="*/ 85509 w 931862"/>
              <a:gd name="connsiteY6" fmla="*/ 646688 h 844863"/>
              <a:gd name="connsiteX7" fmla="*/ 0 w 931862"/>
              <a:gd name="connsiteY7" fmla="*/ 275429 h 844863"/>
              <a:gd name="connsiteX8" fmla="*/ 0 w 931862"/>
              <a:gd name="connsiteY8" fmla="*/ 114084 h 844863"/>
              <a:gd name="connsiteX0" fmla="*/ 0 w 931862"/>
              <a:gd name="connsiteY0" fmla="*/ 114084 h 844863"/>
              <a:gd name="connsiteX1" fmla="*/ 114084 w 931862"/>
              <a:gd name="connsiteY1" fmla="*/ 0 h 844863"/>
              <a:gd name="connsiteX2" fmla="*/ 817778 w 931862"/>
              <a:gd name="connsiteY2" fmla="*/ 0 h 844863"/>
              <a:gd name="connsiteX3" fmla="*/ 931862 w 931862"/>
              <a:gd name="connsiteY3" fmla="*/ 114084 h 844863"/>
              <a:gd name="connsiteX4" fmla="*/ 860425 w 931862"/>
              <a:gd name="connsiteY4" fmla="*/ 646904 h 844863"/>
              <a:gd name="connsiteX5" fmla="*/ 466474 w 931862"/>
              <a:gd name="connsiteY5" fmla="*/ 844863 h 844863"/>
              <a:gd name="connsiteX6" fmla="*/ 85509 w 931862"/>
              <a:gd name="connsiteY6" fmla="*/ 646688 h 844863"/>
              <a:gd name="connsiteX7" fmla="*/ 0 w 931862"/>
              <a:gd name="connsiteY7" fmla="*/ 275429 h 844863"/>
              <a:gd name="connsiteX8" fmla="*/ 0 w 931862"/>
              <a:gd name="connsiteY8" fmla="*/ 114084 h 844863"/>
              <a:gd name="connsiteX0" fmla="*/ 0 w 860425"/>
              <a:gd name="connsiteY0" fmla="*/ 114084 h 844863"/>
              <a:gd name="connsiteX1" fmla="*/ 114084 w 860425"/>
              <a:gd name="connsiteY1" fmla="*/ 0 h 844863"/>
              <a:gd name="connsiteX2" fmla="*/ 817778 w 860425"/>
              <a:gd name="connsiteY2" fmla="*/ 0 h 844863"/>
              <a:gd name="connsiteX3" fmla="*/ 850899 w 860425"/>
              <a:gd name="connsiteY3" fmla="*/ 195047 h 844863"/>
              <a:gd name="connsiteX4" fmla="*/ 860425 w 860425"/>
              <a:gd name="connsiteY4" fmla="*/ 646904 h 844863"/>
              <a:gd name="connsiteX5" fmla="*/ 466474 w 860425"/>
              <a:gd name="connsiteY5" fmla="*/ 844863 h 844863"/>
              <a:gd name="connsiteX6" fmla="*/ 85509 w 860425"/>
              <a:gd name="connsiteY6" fmla="*/ 646688 h 844863"/>
              <a:gd name="connsiteX7" fmla="*/ 0 w 860425"/>
              <a:gd name="connsiteY7" fmla="*/ 275429 h 844863"/>
              <a:gd name="connsiteX8" fmla="*/ 0 w 860425"/>
              <a:gd name="connsiteY8" fmla="*/ 114084 h 844863"/>
              <a:gd name="connsiteX0" fmla="*/ 0 w 860425"/>
              <a:gd name="connsiteY0" fmla="*/ 123609 h 854388"/>
              <a:gd name="connsiteX1" fmla="*/ 114084 w 860425"/>
              <a:gd name="connsiteY1" fmla="*/ 9525 h 854388"/>
              <a:gd name="connsiteX2" fmla="*/ 451066 w 860425"/>
              <a:gd name="connsiteY2" fmla="*/ 0 h 854388"/>
              <a:gd name="connsiteX3" fmla="*/ 850899 w 860425"/>
              <a:gd name="connsiteY3" fmla="*/ 204572 h 854388"/>
              <a:gd name="connsiteX4" fmla="*/ 860425 w 860425"/>
              <a:gd name="connsiteY4" fmla="*/ 656429 h 854388"/>
              <a:gd name="connsiteX5" fmla="*/ 466474 w 860425"/>
              <a:gd name="connsiteY5" fmla="*/ 854388 h 854388"/>
              <a:gd name="connsiteX6" fmla="*/ 85509 w 860425"/>
              <a:gd name="connsiteY6" fmla="*/ 656213 h 854388"/>
              <a:gd name="connsiteX7" fmla="*/ 0 w 860425"/>
              <a:gd name="connsiteY7" fmla="*/ 284954 h 854388"/>
              <a:gd name="connsiteX8" fmla="*/ 0 w 860425"/>
              <a:gd name="connsiteY8" fmla="*/ 123609 h 854388"/>
              <a:gd name="connsiteX0" fmla="*/ 0 w 860425"/>
              <a:gd name="connsiteY0" fmla="*/ 123609 h 854388"/>
              <a:gd name="connsiteX1" fmla="*/ 80747 w 860425"/>
              <a:gd name="connsiteY1" fmla="*/ 209550 h 854388"/>
              <a:gd name="connsiteX2" fmla="*/ 451066 w 860425"/>
              <a:gd name="connsiteY2" fmla="*/ 0 h 854388"/>
              <a:gd name="connsiteX3" fmla="*/ 850899 w 860425"/>
              <a:gd name="connsiteY3" fmla="*/ 204572 h 854388"/>
              <a:gd name="connsiteX4" fmla="*/ 860425 w 860425"/>
              <a:gd name="connsiteY4" fmla="*/ 656429 h 854388"/>
              <a:gd name="connsiteX5" fmla="*/ 466474 w 860425"/>
              <a:gd name="connsiteY5" fmla="*/ 854388 h 854388"/>
              <a:gd name="connsiteX6" fmla="*/ 85509 w 860425"/>
              <a:gd name="connsiteY6" fmla="*/ 656213 h 854388"/>
              <a:gd name="connsiteX7" fmla="*/ 0 w 860425"/>
              <a:gd name="connsiteY7" fmla="*/ 284954 h 854388"/>
              <a:gd name="connsiteX8" fmla="*/ 0 w 860425"/>
              <a:gd name="connsiteY8" fmla="*/ 123609 h 854388"/>
              <a:gd name="connsiteX0" fmla="*/ 0 w 860425"/>
              <a:gd name="connsiteY0" fmla="*/ 284954 h 854388"/>
              <a:gd name="connsiteX1" fmla="*/ 80747 w 860425"/>
              <a:gd name="connsiteY1" fmla="*/ 209550 h 854388"/>
              <a:gd name="connsiteX2" fmla="*/ 451066 w 860425"/>
              <a:gd name="connsiteY2" fmla="*/ 0 h 854388"/>
              <a:gd name="connsiteX3" fmla="*/ 850899 w 860425"/>
              <a:gd name="connsiteY3" fmla="*/ 204572 h 854388"/>
              <a:gd name="connsiteX4" fmla="*/ 860425 w 860425"/>
              <a:gd name="connsiteY4" fmla="*/ 656429 h 854388"/>
              <a:gd name="connsiteX5" fmla="*/ 466474 w 860425"/>
              <a:gd name="connsiteY5" fmla="*/ 854388 h 854388"/>
              <a:gd name="connsiteX6" fmla="*/ 85509 w 860425"/>
              <a:gd name="connsiteY6" fmla="*/ 656213 h 854388"/>
              <a:gd name="connsiteX7" fmla="*/ 0 w 860425"/>
              <a:gd name="connsiteY7" fmla="*/ 284954 h 854388"/>
              <a:gd name="connsiteX0" fmla="*/ 4762 w 779678"/>
              <a:gd name="connsiteY0" fmla="*/ 656213 h 854388"/>
              <a:gd name="connsiteX1" fmla="*/ 0 w 779678"/>
              <a:gd name="connsiteY1" fmla="*/ 209550 h 854388"/>
              <a:gd name="connsiteX2" fmla="*/ 370319 w 779678"/>
              <a:gd name="connsiteY2" fmla="*/ 0 h 854388"/>
              <a:gd name="connsiteX3" fmla="*/ 770152 w 779678"/>
              <a:gd name="connsiteY3" fmla="*/ 204572 h 854388"/>
              <a:gd name="connsiteX4" fmla="*/ 779678 w 779678"/>
              <a:gd name="connsiteY4" fmla="*/ 656429 h 854388"/>
              <a:gd name="connsiteX5" fmla="*/ 385727 w 779678"/>
              <a:gd name="connsiteY5" fmla="*/ 854388 h 854388"/>
              <a:gd name="connsiteX6" fmla="*/ 4762 w 779678"/>
              <a:gd name="connsiteY6" fmla="*/ 656213 h 854388"/>
              <a:gd name="connsiteX0" fmla="*/ 4762 w 779678"/>
              <a:gd name="connsiteY0" fmla="*/ 656213 h 854388"/>
              <a:gd name="connsiteX1" fmla="*/ 0 w 779678"/>
              <a:gd name="connsiteY1" fmla="*/ 209550 h 854388"/>
              <a:gd name="connsiteX2" fmla="*/ 370319 w 779678"/>
              <a:gd name="connsiteY2" fmla="*/ 0 h 854388"/>
              <a:gd name="connsiteX3" fmla="*/ 770152 w 779678"/>
              <a:gd name="connsiteY3" fmla="*/ 199810 h 854388"/>
              <a:gd name="connsiteX4" fmla="*/ 779678 w 779678"/>
              <a:gd name="connsiteY4" fmla="*/ 656429 h 854388"/>
              <a:gd name="connsiteX5" fmla="*/ 385727 w 779678"/>
              <a:gd name="connsiteY5" fmla="*/ 854388 h 854388"/>
              <a:gd name="connsiteX6" fmla="*/ 4762 w 779678"/>
              <a:gd name="connsiteY6" fmla="*/ 656213 h 854388"/>
              <a:gd name="connsiteX0" fmla="*/ 4762 w 777296"/>
              <a:gd name="connsiteY0" fmla="*/ 656213 h 854388"/>
              <a:gd name="connsiteX1" fmla="*/ 0 w 777296"/>
              <a:gd name="connsiteY1" fmla="*/ 209550 h 854388"/>
              <a:gd name="connsiteX2" fmla="*/ 370319 w 777296"/>
              <a:gd name="connsiteY2" fmla="*/ 0 h 854388"/>
              <a:gd name="connsiteX3" fmla="*/ 770152 w 777296"/>
              <a:gd name="connsiteY3" fmla="*/ 199810 h 854388"/>
              <a:gd name="connsiteX4" fmla="*/ 777296 w 777296"/>
              <a:gd name="connsiteY4" fmla="*/ 658811 h 854388"/>
              <a:gd name="connsiteX5" fmla="*/ 385727 w 777296"/>
              <a:gd name="connsiteY5" fmla="*/ 854388 h 854388"/>
              <a:gd name="connsiteX6" fmla="*/ 4762 w 777296"/>
              <a:gd name="connsiteY6" fmla="*/ 656213 h 854388"/>
              <a:gd name="connsiteX0" fmla="*/ 4762 w 777296"/>
              <a:gd name="connsiteY0" fmla="*/ 660975 h 854388"/>
              <a:gd name="connsiteX1" fmla="*/ 0 w 777296"/>
              <a:gd name="connsiteY1" fmla="*/ 209550 h 854388"/>
              <a:gd name="connsiteX2" fmla="*/ 370319 w 777296"/>
              <a:gd name="connsiteY2" fmla="*/ 0 h 854388"/>
              <a:gd name="connsiteX3" fmla="*/ 770152 w 777296"/>
              <a:gd name="connsiteY3" fmla="*/ 199810 h 854388"/>
              <a:gd name="connsiteX4" fmla="*/ 777296 w 777296"/>
              <a:gd name="connsiteY4" fmla="*/ 658811 h 854388"/>
              <a:gd name="connsiteX5" fmla="*/ 385727 w 777296"/>
              <a:gd name="connsiteY5" fmla="*/ 854388 h 854388"/>
              <a:gd name="connsiteX6" fmla="*/ 4762 w 777296"/>
              <a:gd name="connsiteY6" fmla="*/ 660975 h 85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296" h="854388">
                <a:moveTo>
                  <a:pt x="4762" y="660975"/>
                </a:moveTo>
                <a:cubicBezTo>
                  <a:pt x="3175" y="512087"/>
                  <a:pt x="1587" y="358438"/>
                  <a:pt x="0" y="209550"/>
                </a:cubicBezTo>
                <a:lnTo>
                  <a:pt x="370319" y="0"/>
                </a:lnTo>
                <a:lnTo>
                  <a:pt x="770152" y="199810"/>
                </a:lnTo>
                <a:lnTo>
                  <a:pt x="777296" y="658811"/>
                </a:lnTo>
                <a:lnTo>
                  <a:pt x="385727" y="854388"/>
                </a:lnTo>
                <a:lnTo>
                  <a:pt x="4762" y="660975"/>
                </a:lnTo>
                <a:close/>
              </a:path>
            </a:pathLst>
          </a:custGeom>
        </p:spPr>
        <p:txBody>
          <a:bodyPr/>
          <a:lstStyle/>
          <a:p>
            <a:r>
              <a:rPr lang="en-US"/>
              <a:t>Click icon to add picture</a:t>
            </a:r>
            <a:endParaRPr lang="en-US" dirty="0"/>
          </a:p>
        </p:txBody>
      </p:sp>
      <p:sp>
        <p:nvSpPr>
          <p:cNvPr id="31" name="Picture Placeholder 4"/>
          <p:cNvSpPr>
            <a:spLocks noGrp="1"/>
          </p:cNvSpPr>
          <p:nvPr>
            <p:ph type="pic" sz="quarter" idx="27"/>
          </p:nvPr>
        </p:nvSpPr>
        <p:spPr>
          <a:xfrm>
            <a:off x="947815" y="3550808"/>
            <a:ext cx="1036395" cy="854388"/>
          </a:xfrm>
          <a:custGeom>
            <a:avLst/>
            <a:gdLst>
              <a:gd name="connsiteX0" fmla="*/ 0 w 931862"/>
              <a:gd name="connsiteY0" fmla="*/ 114084 h 389513"/>
              <a:gd name="connsiteX1" fmla="*/ 114084 w 931862"/>
              <a:gd name="connsiteY1" fmla="*/ 0 h 389513"/>
              <a:gd name="connsiteX2" fmla="*/ 817778 w 931862"/>
              <a:gd name="connsiteY2" fmla="*/ 0 h 389513"/>
              <a:gd name="connsiteX3" fmla="*/ 931862 w 931862"/>
              <a:gd name="connsiteY3" fmla="*/ 114084 h 389513"/>
              <a:gd name="connsiteX4" fmla="*/ 931862 w 931862"/>
              <a:gd name="connsiteY4" fmla="*/ 275429 h 389513"/>
              <a:gd name="connsiteX5" fmla="*/ 817778 w 931862"/>
              <a:gd name="connsiteY5" fmla="*/ 389513 h 389513"/>
              <a:gd name="connsiteX6" fmla="*/ 114084 w 931862"/>
              <a:gd name="connsiteY6" fmla="*/ 389513 h 389513"/>
              <a:gd name="connsiteX7" fmla="*/ 0 w 931862"/>
              <a:gd name="connsiteY7" fmla="*/ 275429 h 389513"/>
              <a:gd name="connsiteX8" fmla="*/ 0 w 931862"/>
              <a:gd name="connsiteY8" fmla="*/ 114084 h 389513"/>
              <a:gd name="connsiteX0" fmla="*/ 0 w 931862"/>
              <a:gd name="connsiteY0" fmla="*/ 114084 h 399205"/>
              <a:gd name="connsiteX1" fmla="*/ 114084 w 931862"/>
              <a:gd name="connsiteY1" fmla="*/ 0 h 399205"/>
              <a:gd name="connsiteX2" fmla="*/ 817778 w 931862"/>
              <a:gd name="connsiteY2" fmla="*/ 0 h 399205"/>
              <a:gd name="connsiteX3" fmla="*/ 931862 w 931862"/>
              <a:gd name="connsiteY3" fmla="*/ 114084 h 399205"/>
              <a:gd name="connsiteX4" fmla="*/ 931862 w 931862"/>
              <a:gd name="connsiteY4" fmla="*/ 275429 h 399205"/>
              <a:gd name="connsiteX5" fmla="*/ 817778 w 931862"/>
              <a:gd name="connsiteY5" fmla="*/ 389513 h 399205"/>
              <a:gd name="connsiteX6" fmla="*/ 113348 w 931862"/>
              <a:gd name="connsiteY6" fmla="*/ 398557 h 399205"/>
              <a:gd name="connsiteX7" fmla="*/ 114084 w 931862"/>
              <a:gd name="connsiteY7" fmla="*/ 389513 h 399205"/>
              <a:gd name="connsiteX8" fmla="*/ 0 w 931862"/>
              <a:gd name="connsiteY8" fmla="*/ 275429 h 399205"/>
              <a:gd name="connsiteX9" fmla="*/ 0 w 931862"/>
              <a:gd name="connsiteY9" fmla="*/ 114084 h 399205"/>
              <a:gd name="connsiteX0" fmla="*/ 0 w 931862"/>
              <a:gd name="connsiteY0" fmla="*/ 114084 h 830576"/>
              <a:gd name="connsiteX1" fmla="*/ 114084 w 931862"/>
              <a:gd name="connsiteY1" fmla="*/ 0 h 830576"/>
              <a:gd name="connsiteX2" fmla="*/ 817778 w 931862"/>
              <a:gd name="connsiteY2" fmla="*/ 0 h 830576"/>
              <a:gd name="connsiteX3" fmla="*/ 931862 w 931862"/>
              <a:gd name="connsiteY3" fmla="*/ 114084 h 830576"/>
              <a:gd name="connsiteX4" fmla="*/ 931862 w 931862"/>
              <a:gd name="connsiteY4" fmla="*/ 275429 h 830576"/>
              <a:gd name="connsiteX5" fmla="*/ 495049 w 931862"/>
              <a:gd name="connsiteY5" fmla="*/ 830576 h 830576"/>
              <a:gd name="connsiteX6" fmla="*/ 113348 w 931862"/>
              <a:gd name="connsiteY6" fmla="*/ 398557 h 830576"/>
              <a:gd name="connsiteX7" fmla="*/ 114084 w 931862"/>
              <a:gd name="connsiteY7" fmla="*/ 389513 h 830576"/>
              <a:gd name="connsiteX8" fmla="*/ 0 w 931862"/>
              <a:gd name="connsiteY8" fmla="*/ 275429 h 830576"/>
              <a:gd name="connsiteX9" fmla="*/ 0 w 931862"/>
              <a:gd name="connsiteY9" fmla="*/ 114084 h 830576"/>
              <a:gd name="connsiteX0" fmla="*/ 0 w 931862"/>
              <a:gd name="connsiteY0" fmla="*/ 114084 h 830576"/>
              <a:gd name="connsiteX1" fmla="*/ 114084 w 931862"/>
              <a:gd name="connsiteY1" fmla="*/ 0 h 830576"/>
              <a:gd name="connsiteX2" fmla="*/ 817778 w 931862"/>
              <a:gd name="connsiteY2" fmla="*/ 0 h 830576"/>
              <a:gd name="connsiteX3" fmla="*/ 931862 w 931862"/>
              <a:gd name="connsiteY3" fmla="*/ 114084 h 830576"/>
              <a:gd name="connsiteX4" fmla="*/ 931862 w 931862"/>
              <a:gd name="connsiteY4" fmla="*/ 275429 h 830576"/>
              <a:gd name="connsiteX5" fmla="*/ 495049 w 931862"/>
              <a:gd name="connsiteY5" fmla="*/ 830576 h 830576"/>
              <a:gd name="connsiteX6" fmla="*/ 113348 w 931862"/>
              <a:gd name="connsiteY6" fmla="*/ 398557 h 830576"/>
              <a:gd name="connsiteX7" fmla="*/ 114084 w 931862"/>
              <a:gd name="connsiteY7" fmla="*/ 389513 h 830576"/>
              <a:gd name="connsiteX8" fmla="*/ 0 w 931862"/>
              <a:gd name="connsiteY8" fmla="*/ 275429 h 830576"/>
              <a:gd name="connsiteX9" fmla="*/ 0 w 931862"/>
              <a:gd name="connsiteY9" fmla="*/ 114084 h 830576"/>
              <a:gd name="connsiteX0" fmla="*/ 0 w 931862"/>
              <a:gd name="connsiteY0" fmla="*/ 114084 h 830576"/>
              <a:gd name="connsiteX1" fmla="*/ 114084 w 931862"/>
              <a:gd name="connsiteY1" fmla="*/ 0 h 830576"/>
              <a:gd name="connsiteX2" fmla="*/ 817778 w 931862"/>
              <a:gd name="connsiteY2" fmla="*/ 0 h 830576"/>
              <a:gd name="connsiteX3" fmla="*/ 931862 w 931862"/>
              <a:gd name="connsiteY3" fmla="*/ 114084 h 830576"/>
              <a:gd name="connsiteX4" fmla="*/ 931862 w 931862"/>
              <a:gd name="connsiteY4" fmla="*/ 275429 h 830576"/>
              <a:gd name="connsiteX5" fmla="*/ 495049 w 931862"/>
              <a:gd name="connsiteY5" fmla="*/ 830576 h 830576"/>
              <a:gd name="connsiteX6" fmla="*/ 113348 w 931862"/>
              <a:gd name="connsiteY6" fmla="*/ 398557 h 830576"/>
              <a:gd name="connsiteX7" fmla="*/ 85509 w 931862"/>
              <a:gd name="connsiteY7" fmla="*/ 646688 h 830576"/>
              <a:gd name="connsiteX8" fmla="*/ 0 w 931862"/>
              <a:gd name="connsiteY8" fmla="*/ 275429 h 830576"/>
              <a:gd name="connsiteX9" fmla="*/ 0 w 931862"/>
              <a:gd name="connsiteY9" fmla="*/ 114084 h 830576"/>
              <a:gd name="connsiteX0" fmla="*/ 0 w 931862"/>
              <a:gd name="connsiteY0" fmla="*/ 114084 h 844885"/>
              <a:gd name="connsiteX1" fmla="*/ 114084 w 931862"/>
              <a:gd name="connsiteY1" fmla="*/ 0 h 844885"/>
              <a:gd name="connsiteX2" fmla="*/ 817778 w 931862"/>
              <a:gd name="connsiteY2" fmla="*/ 0 h 844885"/>
              <a:gd name="connsiteX3" fmla="*/ 931862 w 931862"/>
              <a:gd name="connsiteY3" fmla="*/ 114084 h 844885"/>
              <a:gd name="connsiteX4" fmla="*/ 931862 w 931862"/>
              <a:gd name="connsiteY4" fmla="*/ 275429 h 844885"/>
              <a:gd name="connsiteX5" fmla="*/ 495049 w 931862"/>
              <a:gd name="connsiteY5" fmla="*/ 830576 h 844885"/>
              <a:gd name="connsiteX6" fmla="*/ 85509 w 931862"/>
              <a:gd name="connsiteY6" fmla="*/ 646688 h 844885"/>
              <a:gd name="connsiteX7" fmla="*/ 0 w 931862"/>
              <a:gd name="connsiteY7" fmla="*/ 275429 h 844885"/>
              <a:gd name="connsiteX8" fmla="*/ 0 w 931862"/>
              <a:gd name="connsiteY8" fmla="*/ 114084 h 844885"/>
              <a:gd name="connsiteX0" fmla="*/ 0 w 931862"/>
              <a:gd name="connsiteY0" fmla="*/ 114084 h 830576"/>
              <a:gd name="connsiteX1" fmla="*/ 114084 w 931862"/>
              <a:gd name="connsiteY1" fmla="*/ 0 h 830576"/>
              <a:gd name="connsiteX2" fmla="*/ 817778 w 931862"/>
              <a:gd name="connsiteY2" fmla="*/ 0 h 830576"/>
              <a:gd name="connsiteX3" fmla="*/ 931862 w 931862"/>
              <a:gd name="connsiteY3" fmla="*/ 114084 h 830576"/>
              <a:gd name="connsiteX4" fmla="*/ 931862 w 931862"/>
              <a:gd name="connsiteY4" fmla="*/ 275429 h 830576"/>
              <a:gd name="connsiteX5" fmla="*/ 495049 w 931862"/>
              <a:gd name="connsiteY5" fmla="*/ 830576 h 830576"/>
              <a:gd name="connsiteX6" fmla="*/ 85509 w 931862"/>
              <a:gd name="connsiteY6" fmla="*/ 646688 h 830576"/>
              <a:gd name="connsiteX7" fmla="*/ 0 w 931862"/>
              <a:gd name="connsiteY7" fmla="*/ 275429 h 830576"/>
              <a:gd name="connsiteX8" fmla="*/ 0 w 931862"/>
              <a:gd name="connsiteY8" fmla="*/ 114084 h 830576"/>
              <a:gd name="connsiteX0" fmla="*/ 0 w 931862"/>
              <a:gd name="connsiteY0" fmla="*/ 114084 h 844863"/>
              <a:gd name="connsiteX1" fmla="*/ 114084 w 931862"/>
              <a:gd name="connsiteY1" fmla="*/ 0 h 844863"/>
              <a:gd name="connsiteX2" fmla="*/ 817778 w 931862"/>
              <a:gd name="connsiteY2" fmla="*/ 0 h 844863"/>
              <a:gd name="connsiteX3" fmla="*/ 931862 w 931862"/>
              <a:gd name="connsiteY3" fmla="*/ 114084 h 844863"/>
              <a:gd name="connsiteX4" fmla="*/ 931862 w 931862"/>
              <a:gd name="connsiteY4" fmla="*/ 275429 h 844863"/>
              <a:gd name="connsiteX5" fmla="*/ 466474 w 931862"/>
              <a:gd name="connsiteY5" fmla="*/ 844863 h 844863"/>
              <a:gd name="connsiteX6" fmla="*/ 85509 w 931862"/>
              <a:gd name="connsiteY6" fmla="*/ 646688 h 844863"/>
              <a:gd name="connsiteX7" fmla="*/ 0 w 931862"/>
              <a:gd name="connsiteY7" fmla="*/ 275429 h 844863"/>
              <a:gd name="connsiteX8" fmla="*/ 0 w 931862"/>
              <a:gd name="connsiteY8" fmla="*/ 114084 h 844863"/>
              <a:gd name="connsiteX0" fmla="*/ 0 w 931862"/>
              <a:gd name="connsiteY0" fmla="*/ 114084 h 844863"/>
              <a:gd name="connsiteX1" fmla="*/ 114084 w 931862"/>
              <a:gd name="connsiteY1" fmla="*/ 0 h 844863"/>
              <a:gd name="connsiteX2" fmla="*/ 817778 w 931862"/>
              <a:gd name="connsiteY2" fmla="*/ 0 h 844863"/>
              <a:gd name="connsiteX3" fmla="*/ 931862 w 931862"/>
              <a:gd name="connsiteY3" fmla="*/ 114084 h 844863"/>
              <a:gd name="connsiteX4" fmla="*/ 860425 w 931862"/>
              <a:gd name="connsiteY4" fmla="*/ 646904 h 844863"/>
              <a:gd name="connsiteX5" fmla="*/ 466474 w 931862"/>
              <a:gd name="connsiteY5" fmla="*/ 844863 h 844863"/>
              <a:gd name="connsiteX6" fmla="*/ 85509 w 931862"/>
              <a:gd name="connsiteY6" fmla="*/ 646688 h 844863"/>
              <a:gd name="connsiteX7" fmla="*/ 0 w 931862"/>
              <a:gd name="connsiteY7" fmla="*/ 275429 h 844863"/>
              <a:gd name="connsiteX8" fmla="*/ 0 w 931862"/>
              <a:gd name="connsiteY8" fmla="*/ 114084 h 844863"/>
              <a:gd name="connsiteX0" fmla="*/ 0 w 931862"/>
              <a:gd name="connsiteY0" fmla="*/ 114084 h 844863"/>
              <a:gd name="connsiteX1" fmla="*/ 114084 w 931862"/>
              <a:gd name="connsiteY1" fmla="*/ 0 h 844863"/>
              <a:gd name="connsiteX2" fmla="*/ 817778 w 931862"/>
              <a:gd name="connsiteY2" fmla="*/ 0 h 844863"/>
              <a:gd name="connsiteX3" fmla="*/ 931862 w 931862"/>
              <a:gd name="connsiteY3" fmla="*/ 114084 h 844863"/>
              <a:gd name="connsiteX4" fmla="*/ 860425 w 931862"/>
              <a:gd name="connsiteY4" fmla="*/ 646904 h 844863"/>
              <a:gd name="connsiteX5" fmla="*/ 466474 w 931862"/>
              <a:gd name="connsiteY5" fmla="*/ 844863 h 844863"/>
              <a:gd name="connsiteX6" fmla="*/ 85509 w 931862"/>
              <a:gd name="connsiteY6" fmla="*/ 646688 h 844863"/>
              <a:gd name="connsiteX7" fmla="*/ 0 w 931862"/>
              <a:gd name="connsiteY7" fmla="*/ 275429 h 844863"/>
              <a:gd name="connsiteX8" fmla="*/ 0 w 931862"/>
              <a:gd name="connsiteY8" fmla="*/ 114084 h 844863"/>
              <a:gd name="connsiteX0" fmla="*/ 0 w 860425"/>
              <a:gd name="connsiteY0" fmla="*/ 114084 h 844863"/>
              <a:gd name="connsiteX1" fmla="*/ 114084 w 860425"/>
              <a:gd name="connsiteY1" fmla="*/ 0 h 844863"/>
              <a:gd name="connsiteX2" fmla="*/ 817778 w 860425"/>
              <a:gd name="connsiteY2" fmla="*/ 0 h 844863"/>
              <a:gd name="connsiteX3" fmla="*/ 850899 w 860425"/>
              <a:gd name="connsiteY3" fmla="*/ 195047 h 844863"/>
              <a:gd name="connsiteX4" fmla="*/ 860425 w 860425"/>
              <a:gd name="connsiteY4" fmla="*/ 646904 h 844863"/>
              <a:gd name="connsiteX5" fmla="*/ 466474 w 860425"/>
              <a:gd name="connsiteY5" fmla="*/ 844863 h 844863"/>
              <a:gd name="connsiteX6" fmla="*/ 85509 w 860425"/>
              <a:gd name="connsiteY6" fmla="*/ 646688 h 844863"/>
              <a:gd name="connsiteX7" fmla="*/ 0 w 860425"/>
              <a:gd name="connsiteY7" fmla="*/ 275429 h 844863"/>
              <a:gd name="connsiteX8" fmla="*/ 0 w 860425"/>
              <a:gd name="connsiteY8" fmla="*/ 114084 h 844863"/>
              <a:gd name="connsiteX0" fmla="*/ 0 w 860425"/>
              <a:gd name="connsiteY0" fmla="*/ 123609 h 854388"/>
              <a:gd name="connsiteX1" fmla="*/ 114084 w 860425"/>
              <a:gd name="connsiteY1" fmla="*/ 9525 h 854388"/>
              <a:gd name="connsiteX2" fmla="*/ 451066 w 860425"/>
              <a:gd name="connsiteY2" fmla="*/ 0 h 854388"/>
              <a:gd name="connsiteX3" fmla="*/ 850899 w 860425"/>
              <a:gd name="connsiteY3" fmla="*/ 204572 h 854388"/>
              <a:gd name="connsiteX4" fmla="*/ 860425 w 860425"/>
              <a:gd name="connsiteY4" fmla="*/ 656429 h 854388"/>
              <a:gd name="connsiteX5" fmla="*/ 466474 w 860425"/>
              <a:gd name="connsiteY5" fmla="*/ 854388 h 854388"/>
              <a:gd name="connsiteX6" fmla="*/ 85509 w 860425"/>
              <a:gd name="connsiteY6" fmla="*/ 656213 h 854388"/>
              <a:gd name="connsiteX7" fmla="*/ 0 w 860425"/>
              <a:gd name="connsiteY7" fmla="*/ 284954 h 854388"/>
              <a:gd name="connsiteX8" fmla="*/ 0 w 860425"/>
              <a:gd name="connsiteY8" fmla="*/ 123609 h 854388"/>
              <a:gd name="connsiteX0" fmla="*/ 0 w 860425"/>
              <a:gd name="connsiteY0" fmla="*/ 123609 h 854388"/>
              <a:gd name="connsiteX1" fmla="*/ 80747 w 860425"/>
              <a:gd name="connsiteY1" fmla="*/ 209550 h 854388"/>
              <a:gd name="connsiteX2" fmla="*/ 451066 w 860425"/>
              <a:gd name="connsiteY2" fmla="*/ 0 h 854388"/>
              <a:gd name="connsiteX3" fmla="*/ 850899 w 860425"/>
              <a:gd name="connsiteY3" fmla="*/ 204572 h 854388"/>
              <a:gd name="connsiteX4" fmla="*/ 860425 w 860425"/>
              <a:gd name="connsiteY4" fmla="*/ 656429 h 854388"/>
              <a:gd name="connsiteX5" fmla="*/ 466474 w 860425"/>
              <a:gd name="connsiteY5" fmla="*/ 854388 h 854388"/>
              <a:gd name="connsiteX6" fmla="*/ 85509 w 860425"/>
              <a:gd name="connsiteY6" fmla="*/ 656213 h 854388"/>
              <a:gd name="connsiteX7" fmla="*/ 0 w 860425"/>
              <a:gd name="connsiteY7" fmla="*/ 284954 h 854388"/>
              <a:gd name="connsiteX8" fmla="*/ 0 w 860425"/>
              <a:gd name="connsiteY8" fmla="*/ 123609 h 854388"/>
              <a:gd name="connsiteX0" fmla="*/ 0 w 860425"/>
              <a:gd name="connsiteY0" fmla="*/ 284954 h 854388"/>
              <a:gd name="connsiteX1" fmla="*/ 80747 w 860425"/>
              <a:gd name="connsiteY1" fmla="*/ 209550 h 854388"/>
              <a:gd name="connsiteX2" fmla="*/ 451066 w 860425"/>
              <a:gd name="connsiteY2" fmla="*/ 0 h 854388"/>
              <a:gd name="connsiteX3" fmla="*/ 850899 w 860425"/>
              <a:gd name="connsiteY3" fmla="*/ 204572 h 854388"/>
              <a:gd name="connsiteX4" fmla="*/ 860425 w 860425"/>
              <a:gd name="connsiteY4" fmla="*/ 656429 h 854388"/>
              <a:gd name="connsiteX5" fmla="*/ 466474 w 860425"/>
              <a:gd name="connsiteY5" fmla="*/ 854388 h 854388"/>
              <a:gd name="connsiteX6" fmla="*/ 85509 w 860425"/>
              <a:gd name="connsiteY6" fmla="*/ 656213 h 854388"/>
              <a:gd name="connsiteX7" fmla="*/ 0 w 860425"/>
              <a:gd name="connsiteY7" fmla="*/ 284954 h 854388"/>
              <a:gd name="connsiteX0" fmla="*/ 4762 w 779678"/>
              <a:gd name="connsiteY0" fmla="*/ 656213 h 854388"/>
              <a:gd name="connsiteX1" fmla="*/ 0 w 779678"/>
              <a:gd name="connsiteY1" fmla="*/ 209550 h 854388"/>
              <a:gd name="connsiteX2" fmla="*/ 370319 w 779678"/>
              <a:gd name="connsiteY2" fmla="*/ 0 h 854388"/>
              <a:gd name="connsiteX3" fmla="*/ 770152 w 779678"/>
              <a:gd name="connsiteY3" fmla="*/ 204572 h 854388"/>
              <a:gd name="connsiteX4" fmla="*/ 779678 w 779678"/>
              <a:gd name="connsiteY4" fmla="*/ 656429 h 854388"/>
              <a:gd name="connsiteX5" fmla="*/ 385727 w 779678"/>
              <a:gd name="connsiteY5" fmla="*/ 854388 h 854388"/>
              <a:gd name="connsiteX6" fmla="*/ 4762 w 779678"/>
              <a:gd name="connsiteY6" fmla="*/ 656213 h 854388"/>
              <a:gd name="connsiteX0" fmla="*/ 4762 w 779678"/>
              <a:gd name="connsiteY0" fmla="*/ 656213 h 854388"/>
              <a:gd name="connsiteX1" fmla="*/ 0 w 779678"/>
              <a:gd name="connsiteY1" fmla="*/ 209550 h 854388"/>
              <a:gd name="connsiteX2" fmla="*/ 370319 w 779678"/>
              <a:gd name="connsiteY2" fmla="*/ 0 h 854388"/>
              <a:gd name="connsiteX3" fmla="*/ 770152 w 779678"/>
              <a:gd name="connsiteY3" fmla="*/ 199810 h 854388"/>
              <a:gd name="connsiteX4" fmla="*/ 779678 w 779678"/>
              <a:gd name="connsiteY4" fmla="*/ 656429 h 854388"/>
              <a:gd name="connsiteX5" fmla="*/ 385727 w 779678"/>
              <a:gd name="connsiteY5" fmla="*/ 854388 h 854388"/>
              <a:gd name="connsiteX6" fmla="*/ 4762 w 779678"/>
              <a:gd name="connsiteY6" fmla="*/ 656213 h 854388"/>
              <a:gd name="connsiteX0" fmla="*/ 4762 w 777296"/>
              <a:gd name="connsiteY0" fmla="*/ 656213 h 854388"/>
              <a:gd name="connsiteX1" fmla="*/ 0 w 777296"/>
              <a:gd name="connsiteY1" fmla="*/ 209550 h 854388"/>
              <a:gd name="connsiteX2" fmla="*/ 370319 w 777296"/>
              <a:gd name="connsiteY2" fmla="*/ 0 h 854388"/>
              <a:gd name="connsiteX3" fmla="*/ 770152 w 777296"/>
              <a:gd name="connsiteY3" fmla="*/ 199810 h 854388"/>
              <a:gd name="connsiteX4" fmla="*/ 777296 w 777296"/>
              <a:gd name="connsiteY4" fmla="*/ 658811 h 854388"/>
              <a:gd name="connsiteX5" fmla="*/ 385727 w 777296"/>
              <a:gd name="connsiteY5" fmla="*/ 854388 h 854388"/>
              <a:gd name="connsiteX6" fmla="*/ 4762 w 777296"/>
              <a:gd name="connsiteY6" fmla="*/ 656213 h 854388"/>
              <a:gd name="connsiteX0" fmla="*/ 4762 w 777296"/>
              <a:gd name="connsiteY0" fmla="*/ 660975 h 854388"/>
              <a:gd name="connsiteX1" fmla="*/ 0 w 777296"/>
              <a:gd name="connsiteY1" fmla="*/ 209550 h 854388"/>
              <a:gd name="connsiteX2" fmla="*/ 370319 w 777296"/>
              <a:gd name="connsiteY2" fmla="*/ 0 h 854388"/>
              <a:gd name="connsiteX3" fmla="*/ 770152 w 777296"/>
              <a:gd name="connsiteY3" fmla="*/ 199810 h 854388"/>
              <a:gd name="connsiteX4" fmla="*/ 777296 w 777296"/>
              <a:gd name="connsiteY4" fmla="*/ 658811 h 854388"/>
              <a:gd name="connsiteX5" fmla="*/ 385727 w 777296"/>
              <a:gd name="connsiteY5" fmla="*/ 854388 h 854388"/>
              <a:gd name="connsiteX6" fmla="*/ 4762 w 777296"/>
              <a:gd name="connsiteY6" fmla="*/ 660975 h 85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296" h="854388">
                <a:moveTo>
                  <a:pt x="4762" y="660975"/>
                </a:moveTo>
                <a:cubicBezTo>
                  <a:pt x="3175" y="512087"/>
                  <a:pt x="1587" y="358438"/>
                  <a:pt x="0" y="209550"/>
                </a:cubicBezTo>
                <a:lnTo>
                  <a:pt x="370319" y="0"/>
                </a:lnTo>
                <a:lnTo>
                  <a:pt x="770152" y="199810"/>
                </a:lnTo>
                <a:lnTo>
                  <a:pt x="777296" y="658811"/>
                </a:lnTo>
                <a:lnTo>
                  <a:pt x="385727" y="854388"/>
                </a:lnTo>
                <a:lnTo>
                  <a:pt x="4762" y="660975"/>
                </a:lnTo>
                <a:close/>
              </a:path>
            </a:pathLst>
          </a:custGeom>
          <a:ln>
            <a:noFill/>
          </a:ln>
        </p:spPr>
        <p:txBody>
          <a:bodyPr/>
          <a:lstStyle/>
          <a:p>
            <a:r>
              <a:rPr lang="en-US"/>
              <a:t>Click icon to add picture</a:t>
            </a:r>
            <a:endParaRPr lang="en-US" dirty="0"/>
          </a:p>
        </p:txBody>
      </p:sp>
      <p:sp>
        <p:nvSpPr>
          <p:cNvPr id="26" name="Text Placeholder 25"/>
          <p:cNvSpPr>
            <a:spLocks noGrp="1"/>
          </p:cNvSpPr>
          <p:nvPr>
            <p:ph type="body" sz="quarter" idx="10" hasCustomPrompt="1"/>
          </p:nvPr>
        </p:nvSpPr>
        <p:spPr>
          <a:xfrm>
            <a:off x="6899250" y="1777496"/>
            <a:ext cx="4769988" cy="415498"/>
          </a:xfrm>
        </p:spPr>
        <p:txBody>
          <a:bodyPr>
            <a:normAutofit/>
          </a:bodyPr>
          <a:lstStyle>
            <a:lvl1pPr marL="0" indent="0">
              <a:buFontTx/>
              <a:buNone/>
              <a:defRPr lang="en-US" sz="1800" b="1" kern="1200" baseline="0" dirty="0" smtClean="0">
                <a:solidFill>
                  <a:schemeClr val="tx2"/>
                </a:solidFill>
                <a:latin typeface="Georgia" panose="02040502050405020303" pitchFamily="18" charset="0"/>
                <a:ea typeface="Arial" charset="0"/>
                <a:cs typeface="Arial" charset="0"/>
              </a:defRPr>
            </a:lvl1pPr>
            <a:lvl2pPr marL="45720" indent="0">
              <a:buFontTx/>
              <a:buNone/>
              <a:defRPr sz="2000"/>
            </a:lvl2pPr>
            <a:lvl3pPr marL="502920" indent="0">
              <a:buFontTx/>
              <a:buNone/>
              <a:defRPr sz="2000"/>
            </a:lvl3pPr>
            <a:lvl4pPr marL="777240" indent="0">
              <a:buFontTx/>
              <a:buNone/>
              <a:defRPr sz="2000"/>
            </a:lvl4pPr>
            <a:lvl5pPr marL="228600" indent="0">
              <a:buFontTx/>
              <a:buNone/>
              <a:defRPr sz="2000"/>
            </a:lvl5pPr>
          </a:lstStyle>
          <a:p>
            <a:pPr marL="0" lvl="0" indent="0" algn="l" defTabSz="914400" rtl="0" eaLnBrk="1" latinLnBrk="0" hangingPunct="1">
              <a:lnSpc>
                <a:spcPct val="110000"/>
              </a:lnSpc>
              <a:spcBef>
                <a:spcPts val="1200"/>
              </a:spcBef>
              <a:buClr>
                <a:schemeClr val="accent2"/>
              </a:buClr>
              <a:buSzPct val="90000"/>
              <a:buFontTx/>
              <a:buNone/>
            </a:pPr>
            <a:r>
              <a:rPr lang="en-US" dirty="0"/>
              <a:t>Name Goes Here</a:t>
            </a:r>
          </a:p>
        </p:txBody>
      </p:sp>
      <p:sp>
        <p:nvSpPr>
          <p:cNvPr id="27" name="Text Placeholder 25"/>
          <p:cNvSpPr>
            <a:spLocks noGrp="1"/>
          </p:cNvSpPr>
          <p:nvPr>
            <p:ph type="body" sz="quarter" idx="11" hasCustomPrompt="1"/>
          </p:nvPr>
        </p:nvSpPr>
        <p:spPr>
          <a:xfrm>
            <a:off x="1454305" y="1778104"/>
            <a:ext cx="4856849" cy="415498"/>
          </a:xfrm>
          <a:ln>
            <a:noFill/>
          </a:ln>
        </p:spPr>
        <p:txBody>
          <a:bodyPr/>
          <a:lstStyle>
            <a:lvl1pPr marL="0" indent="0">
              <a:buFontTx/>
              <a:buNone/>
              <a:defRPr sz="1800" b="1" baseline="0">
                <a:latin typeface="Georgia" panose="02040502050405020303" pitchFamily="18" charset="0"/>
              </a:defRPr>
            </a:lvl1pPr>
            <a:lvl2pPr marL="45720" indent="0">
              <a:buFontTx/>
              <a:buNone/>
              <a:defRPr sz="2000"/>
            </a:lvl2pPr>
            <a:lvl3pPr marL="502920" indent="0">
              <a:buFontTx/>
              <a:buNone/>
              <a:defRPr sz="2000"/>
            </a:lvl3pPr>
            <a:lvl4pPr marL="777240" indent="0">
              <a:buFontTx/>
              <a:buNone/>
              <a:defRPr sz="2000"/>
            </a:lvl4pPr>
            <a:lvl5pPr marL="228600" indent="0">
              <a:buFontTx/>
              <a:buNone/>
              <a:defRPr sz="2000"/>
            </a:lvl5pPr>
          </a:lstStyle>
          <a:p>
            <a:pPr lvl="0"/>
            <a:r>
              <a:rPr lang="en-US" dirty="0"/>
              <a:t>Name Goes Here</a:t>
            </a:r>
          </a:p>
        </p:txBody>
      </p:sp>
      <p:sp>
        <p:nvSpPr>
          <p:cNvPr id="30" name="Text Placeholder 25"/>
          <p:cNvSpPr>
            <a:spLocks noGrp="1"/>
          </p:cNvSpPr>
          <p:nvPr>
            <p:ph type="body" sz="quarter" idx="12" hasCustomPrompt="1"/>
          </p:nvPr>
        </p:nvSpPr>
        <p:spPr>
          <a:xfrm>
            <a:off x="1454305" y="2076800"/>
            <a:ext cx="3659535" cy="276999"/>
          </a:xfrm>
          <a:ln>
            <a:noFill/>
          </a:ln>
        </p:spPr>
        <p:txBody>
          <a:bodyPr/>
          <a:lstStyle>
            <a:lvl1pPr marL="0" indent="0">
              <a:buFontTx/>
              <a:buNone/>
              <a:defRPr sz="1200" b="0" baseline="0"/>
            </a:lvl1pPr>
            <a:lvl2pPr marL="45720" indent="0">
              <a:buFontTx/>
              <a:buNone/>
              <a:defRPr sz="2000"/>
            </a:lvl2pPr>
            <a:lvl3pPr marL="502920" indent="0">
              <a:buFontTx/>
              <a:buNone/>
              <a:defRPr sz="2000"/>
            </a:lvl3pPr>
            <a:lvl4pPr marL="777240" indent="0">
              <a:buFontTx/>
              <a:buNone/>
              <a:defRPr sz="2000"/>
            </a:lvl4pPr>
            <a:lvl5pPr marL="228600" indent="0">
              <a:buFontTx/>
              <a:buNone/>
              <a:defRPr sz="2000"/>
            </a:lvl5pPr>
          </a:lstStyle>
          <a:p>
            <a:pPr lvl="0"/>
            <a:r>
              <a:rPr lang="en-US" dirty="0"/>
              <a:t>Title Goes Here</a:t>
            </a:r>
          </a:p>
        </p:txBody>
      </p:sp>
      <p:sp>
        <p:nvSpPr>
          <p:cNvPr id="32" name="Text Placeholder 25"/>
          <p:cNvSpPr>
            <a:spLocks noGrp="1"/>
          </p:cNvSpPr>
          <p:nvPr>
            <p:ph type="body" sz="quarter" idx="13" hasCustomPrompt="1"/>
          </p:nvPr>
        </p:nvSpPr>
        <p:spPr>
          <a:xfrm>
            <a:off x="6899250" y="2077818"/>
            <a:ext cx="3659535" cy="276999"/>
          </a:xfrm>
        </p:spPr>
        <p:txBody>
          <a:bodyPr/>
          <a:lstStyle>
            <a:lvl1pPr marL="0" indent="0">
              <a:buFontTx/>
              <a:buNone/>
              <a:defRPr sz="1200" b="0" baseline="0"/>
            </a:lvl1pPr>
            <a:lvl2pPr marL="45720" indent="0">
              <a:buFontTx/>
              <a:buNone/>
              <a:defRPr sz="2000"/>
            </a:lvl2pPr>
            <a:lvl3pPr marL="502920" indent="0">
              <a:buFontTx/>
              <a:buNone/>
              <a:defRPr sz="2000"/>
            </a:lvl3pPr>
            <a:lvl4pPr marL="777240" indent="0">
              <a:buFontTx/>
              <a:buNone/>
              <a:defRPr sz="2000"/>
            </a:lvl4pPr>
            <a:lvl5pPr marL="228600" indent="0">
              <a:buFontTx/>
              <a:buNone/>
              <a:defRPr sz="2000"/>
            </a:lvl5pPr>
          </a:lstStyle>
          <a:p>
            <a:pPr lvl="0"/>
            <a:r>
              <a:rPr lang="en-US" dirty="0"/>
              <a:t>Title Goes Here</a:t>
            </a:r>
          </a:p>
        </p:txBody>
      </p:sp>
      <p:sp>
        <p:nvSpPr>
          <p:cNvPr id="33" name="Text Placeholder 25"/>
          <p:cNvSpPr>
            <a:spLocks noGrp="1"/>
          </p:cNvSpPr>
          <p:nvPr>
            <p:ph type="body" sz="quarter" idx="14" hasCustomPrompt="1"/>
          </p:nvPr>
        </p:nvSpPr>
        <p:spPr>
          <a:xfrm>
            <a:off x="1454305" y="2467218"/>
            <a:ext cx="4856849" cy="826573"/>
          </a:xfrm>
          <a:ln>
            <a:noFill/>
          </a:ln>
        </p:spPr>
        <p:txBody>
          <a:bodyPr>
            <a:noAutofit/>
          </a:bodyPr>
          <a:lstStyle>
            <a:lvl1pPr marL="0" indent="0">
              <a:buFontTx/>
              <a:buNone/>
              <a:defRPr sz="1200" b="0"/>
            </a:lvl1pPr>
            <a:lvl2pPr marL="45720" indent="0">
              <a:buFontTx/>
              <a:buNone/>
              <a:defRPr sz="2000"/>
            </a:lvl2pPr>
            <a:lvl3pPr marL="502920" indent="0">
              <a:buFontTx/>
              <a:buNone/>
              <a:defRPr sz="2000"/>
            </a:lvl3pPr>
            <a:lvl4pPr marL="777240" indent="0">
              <a:buFontTx/>
              <a:buNone/>
              <a:defRPr sz="2000"/>
            </a:lvl4pPr>
            <a:lvl5pPr marL="228600" indent="0">
              <a:buFontTx/>
              <a:buNone/>
              <a:defRPr sz="2000"/>
            </a:lvl5pPr>
          </a:lstStyle>
          <a:p>
            <a:pPr lvl="0"/>
            <a:r>
              <a:rPr lang="en-US" dirty="0"/>
              <a:t>Description goes here</a:t>
            </a:r>
          </a:p>
        </p:txBody>
      </p:sp>
      <p:sp>
        <p:nvSpPr>
          <p:cNvPr id="34" name="Text Placeholder 25"/>
          <p:cNvSpPr>
            <a:spLocks noGrp="1"/>
          </p:cNvSpPr>
          <p:nvPr>
            <p:ph type="body" sz="quarter" idx="15" hasCustomPrompt="1"/>
          </p:nvPr>
        </p:nvSpPr>
        <p:spPr>
          <a:xfrm>
            <a:off x="6899250" y="2468236"/>
            <a:ext cx="4769745" cy="826573"/>
          </a:xfrm>
        </p:spPr>
        <p:txBody>
          <a:bodyPr>
            <a:noAutofit/>
          </a:bodyPr>
          <a:lstStyle>
            <a:lvl1pPr marL="0" indent="0">
              <a:buFontTx/>
              <a:buNone/>
              <a:defRPr sz="1200" b="0" baseline="0"/>
            </a:lvl1pPr>
            <a:lvl2pPr marL="45720" indent="0">
              <a:buFontTx/>
              <a:buNone/>
              <a:defRPr sz="2000"/>
            </a:lvl2pPr>
            <a:lvl3pPr marL="502920" indent="0">
              <a:buFontTx/>
              <a:buNone/>
              <a:defRPr sz="2000"/>
            </a:lvl3pPr>
            <a:lvl4pPr marL="777240" indent="0">
              <a:buFontTx/>
              <a:buNone/>
              <a:defRPr sz="2000"/>
            </a:lvl4pPr>
            <a:lvl5pPr marL="228600" indent="0">
              <a:buFontTx/>
              <a:buNone/>
              <a:defRPr sz="2000"/>
            </a:lvl5pPr>
          </a:lstStyle>
          <a:p>
            <a:pPr lvl="0"/>
            <a:r>
              <a:rPr lang="en-US" dirty="0"/>
              <a:t>Description goes here</a:t>
            </a:r>
          </a:p>
        </p:txBody>
      </p:sp>
      <p:sp>
        <p:nvSpPr>
          <p:cNvPr id="35" name="Text Placeholder 25"/>
          <p:cNvSpPr>
            <a:spLocks noGrp="1"/>
          </p:cNvSpPr>
          <p:nvPr>
            <p:ph type="body" sz="quarter" idx="16" hasCustomPrompt="1"/>
          </p:nvPr>
        </p:nvSpPr>
        <p:spPr>
          <a:xfrm>
            <a:off x="6884906" y="4430997"/>
            <a:ext cx="4769988" cy="415498"/>
          </a:xfrm>
        </p:spPr>
        <p:txBody>
          <a:bodyPr>
            <a:normAutofit/>
          </a:bodyPr>
          <a:lstStyle>
            <a:lvl1pPr marL="0" indent="0">
              <a:buFontTx/>
              <a:buNone/>
              <a:defRPr lang="en-US" sz="1800" b="1" kern="1200" baseline="0" dirty="0" smtClean="0">
                <a:solidFill>
                  <a:schemeClr val="tx2"/>
                </a:solidFill>
                <a:latin typeface="Georgia" panose="02040502050405020303" pitchFamily="18" charset="0"/>
                <a:ea typeface="Arial" charset="0"/>
                <a:cs typeface="Arial" charset="0"/>
              </a:defRPr>
            </a:lvl1pPr>
            <a:lvl2pPr marL="45720" indent="0">
              <a:buFontTx/>
              <a:buNone/>
              <a:defRPr sz="2000"/>
            </a:lvl2pPr>
            <a:lvl3pPr marL="502920" indent="0">
              <a:buFontTx/>
              <a:buNone/>
              <a:defRPr sz="2000"/>
            </a:lvl3pPr>
            <a:lvl4pPr marL="777240" indent="0">
              <a:buFontTx/>
              <a:buNone/>
              <a:defRPr sz="2000"/>
            </a:lvl4pPr>
            <a:lvl5pPr marL="228600" indent="0">
              <a:buFontTx/>
              <a:buNone/>
              <a:defRPr sz="2000"/>
            </a:lvl5pPr>
          </a:lstStyle>
          <a:p>
            <a:pPr marL="0" lvl="0" indent="0" algn="l" defTabSz="914400" rtl="0" eaLnBrk="1" latinLnBrk="0" hangingPunct="1">
              <a:lnSpc>
                <a:spcPct val="110000"/>
              </a:lnSpc>
              <a:spcBef>
                <a:spcPts val="1200"/>
              </a:spcBef>
              <a:buClr>
                <a:schemeClr val="accent2"/>
              </a:buClr>
              <a:buSzPct val="90000"/>
              <a:buFontTx/>
              <a:buNone/>
            </a:pPr>
            <a:r>
              <a:rPr lang="en-US" dirty="0"/>
              <a:t>Name Goes Here</a:t>
            </a:r>
          </a:p>
        </p:txBody>
      </p:sp>
      <p:sp>
        <p:nvSpPr>
          <p:cNvPr id="36" name="Text Placeholder 25"/>
          <p:cNvSpPr>
            <a:spLocks noGrp="1"/>
          </p:cNvSpPr>
          <p:nvPr>
            <p:ph type="body" sz="quarter" idx="17" hasCustomPrompt="1"/>
          </p:nvPr>
        </p:nvSpPr>
        <p:spPr>
          <a:xfrm>
            <a:off x="1439961" y="4431605"/>
            <a:ext cx="4856849" cy="415498"/>
          </a:xfrm>
          <a:ln>
            <a:noFill/>
          </a:ln>
        </p:spPr>
        <p:txBody>
          <a:bodyPr>
            <a:normAutofit/>
          </a:bodyPr>
          <a:lstStyle>
            <a:lvl1pPr marL="0" indent="0">
              <a:buFontTx/>
              <a:buNone/>
              <a:defRPr lang="en-US" sz="1800" b="1" kern="1200" baseline="0" dirty="0" smtClean="0">
                <a:solidFill>
                  <a:schemeClr val="tx2"/>
                </a:solidFill>
                <a:latin typeface="Georgia" panose="02040502050405020303" pitchFamily="18" charset="0"/>
                <a:ea typeface="Arial" charset="0"/>
                <a:cs typeface="Arial" charset="0"/>
              </a:defRPr>
            </a:lvl1pPr>
            <a:lvl2pPr marL="45720" indent="0">
              <a:buFontTx/>
              <a:buNone/>
              <a:defRPr sz="2000"/>
            </a:lvl2pPr>
            <a:lvl3pPr marL="502920" indent="0">
              <a:buFontTx/>
              <a:buNone/>
              <a:defRPr sz="2000"/>
            </a:lvl3pPr>
            <a:lvl4pPr marL="777240" indent="0">
              <a:buFontTx/>
              <a:buNone/>
              <a:defRPr sz="2000"/>
            </a:lvl4pPr>
            <a:lvl5pPr marL="228600" indent="0">
              <a:buFontTx/>
              <a:buNone/>
              <a:defRPr sz="2000"/>
            </a:lvl5pPr>
          </a:lstStyle>
          <a:p>
            <a:pPr marL="0" lvl="0" indent="0" algn="l" defTabSz="914400" rtl="0" eaLnBrk="1" latinLnBrk="0" hangingPunct="1">
              <a:lnSpc>
                <a:spcPct val="110000"/>
              </a:lnSpc>
              <a:spcBef>
                <a:spcPts val="1200"/>
              </a:spcBef>
              <a:buClr>
                <a:schemeClr val="accent2"/>
              </a:buClr>
              <a:buSzPct val="90000"/>
              <a:buFontTx/>
              <a:buNone/>
            </a:pPr>
            <a:r>
              <a:rPr lang="en-US" dirty="0"/>
              <a:t>Name Goes Here</a:t>
            </a:r>
          </a:p>
        </p:txBody>
      </p:sp>
      <p:sp>
        <p:nvSpPr>
          <p:cNvPr id="37" name="Text Placeholder 25"/>
          <p:cNvSpPr>
            <a:spLocks noGrp="1"/>
          </p:cNvSpPr>
          <p:nvPr>
            <p:ph type="body" sz="quarter" idx="18" hasCustomPrompt="1"/>
          </p:nvPr>
        </p:nvSpPr>
        <p:spPr>
          <a:xfrm>
            <a:off x="1439960" y="4730301"/>
            <a:ext cx="3659535" cy="276999"/>
          </a:xfrm>
          <a:ln>
            <a:noFill/>
          </a:ln>
        </p:spPr>
        <p:txBody>
          <a:bodyPr/>
          <a:lstStyle>
            <a:lvl1pPr marL="0" indent="0">
              <a:buFontTx/>
              <a:buNone/>
              <a:defRPr sz="1200" b="0" baseline="0"/>
            </a:lvl1pPr>
            <a:lvl2pPr marL="45720" indent="0">
              <a:buFontTx/>
              <a:buNone/>
              <a:defRPr sz="2000"/>
            </a:lvl2pPr>
            <a:lvl3pPr marL="502920" indent="0">
              <a:buFontTx/>
              <a:buNone/>
              <a:defRPr sz="2000"/>
            </a:lvl3pPr>
            <a:lvl4pPr marL="777240" indent="0">
              <a:buFontTx/>
              <a:buNone/>
              <a:defRPr sz="2000"/>
            </a:lvl4pPr>
            <a:lvl5pPr marL="228600" indent="0">
              <a:buFontTx/>
              <a:buNone/>
              <a:defRPr sz="2000"/>
            </a:lvl5pPr>
          </a:lstStyle>
          <a:p>
            <a:pPr lvl="0"/>
            <a:r>
              <a:rPr lang="en-US" dirty="0"/>
              <a:t>Title Goes Here</a:t>
            </a:r>
          </a:p>
        </p:txBody>
      </p:sp>
      <p:sp>
        <p:nvSpPr>
          <p:cNvPr id="38" name="Text Placeholder 25"/>
          <p:cNvSpPr>
            <a:spLocks noGrp="1"/>
          </p:cNvSpPr>
          <p:nvPr>
            <p:ph type="body" sz="quarter" idx="19" hasCustomPrompt="1"/>
          </p:nvPr>
        </p:nvSpPr>
        <p:spPr>
          <a:xfrm>
            <a:off x="6884906" y="4731319"/>
            <a:ext cx="3659535" cy="276999"/>
          </a:xfrm>
        </p:spPr>
        <p:txBody>
          <a:bodyPr/>
          <a:lstStyle>
            <a:lvl1pPr marL="0" indent="0">
              <a:buFontTx/>
              <a:buNone/>
              <a:defRPr sz="1200" b="0" baseline="0"/>
            </a:lvl1pPr>
            <a:lvl2pPr marL="45720" indent="0">
              <a:buFontTx/>
              <a:buNone/>
              <a:defRPr sz="2000"/>
            </a:lvl2pPr>
            <a:lvl3pPr marL="502920" indent="0">
              <a:buFontTx/>
              <a:buNone/>
              <a:defRPr sz="2000"/>
            </a:lvl3pPr>
            <a:lvl4pPr marL="777240" indent="0">
              <a:buFontTx/>
              <a:buNone/>
              <a:defRPr sz="2000"/>
            </a:lvl4pPr>
            <a:lvl5pPr marL="228600" indent="0">
              <a:buFontTx/>
              <a:buNone/>
              <a:defRPr sz="2000"/>
            </a:lvl5pPr>
          </a:lstStyle>
          <a:p>
            <a:pPr lvl="0"/>
            <a:r>
              <a:rPr lang="en-US" dirty="0"/>
              <a:t>Title Goes Here</a:t>
            </a:r>
          </a:p>
        </p:txBody>
      </p:sp>
      <p:sp>
        <p:nvSpPr>
          <p:cNvPr id="39" name="Text Placeholder 25"/>
          <p:cNvSpPr>
            <a:spLocks noGrp="1"/>
          </p:cNvSpPr>
          <p:nvPr>
            <p:ph type="body" sz="quarter" idx="20" hasCustomPrompt="1"/>
          </p:nvPr>
        </p:nvSpPr>
        <p:spPr>
          <a:xfrm>
            <a:off x="1439962" y="5131477"/>
            <a:ext cx="4870477" cy="826573"/>
          </a:xfrm>
          <a:ln>
            <a:noFill/>
          </a:ln>
        </p:spPr>
        <p:txBody>
          <a:bodyPr>
            <a:noAutofit/>
          </a:bodyPr>
          <a:lstStyle>
            <a:lvl1pPr marL="0" indent="0">
              <a:buFontTx/>
              <a:buNone/>
              <a:defRPr sz="1200" b="0"/>
            </a:lvl1pPr>
            <a:lvl2pPr marL="45720" indent="0">
              <a:buFontTx/>
              <a:buNone/>
              <a:defRPr sz="2000"/>
            </a:lvl2pPr>
            <a:lvl3pPr marL="502920" indent="0">
              <a:buFontTx/>
              <a:buNone/>
              <a:defRPr sz="2000"/>
            </a:lvl3pPr>
            <a:lvl4pPr marL="777240" indent="0">
              <a:buFontTx/>
              <a:buNone/>
              <a:defRPr sz="2000"/>
            </a:lvl4pPr>
            <a:lvl5pPr marL="228600" indent="0">
              <a:buFontTx/>
              <a:buNone/>
              <a:defRPr sz="2000"/>
            </a:lvl5pPr>
          </a:lstStyle>
          <a:p>
            <a:pPr lvl="0"/>
            <a:r>
              <a:rPr lang="en-US" dirty="0"/>
              <a:t>Description goes here</a:t>
            </a:r>
          </a:p>
        </p:txBody>
      </p:sp>
      <p:sp>
        <p:nvSpPr>
          <p:cNvPr id="40" name="Text Placeholder 25"/>
          <p:cNvSpPr>
            <a:spLocks noGrp="1"/>
          </p:cNvSpPr>
          <p:nvPr>
            <p:ph type="body" sz="quarter" idx="21" hasCustomPrompt="1"/>
          </p:nvPr>
        </p:nvSpPr>
        <p:spPr>
          <a:xfrm>
            <a:off x="6884906" y="5132495"/>
            <a:ext cx="4783373" cy="826573"/>
          </a:xfrm>
        </p:spPr>
        <p:txBody>
          <a:bodyPr>
            <a:noAutofit/>
          </a:bodyPr>
          <a:lstStyle>
            <a:lvl1pPr marL="0" indent="0">
              <a:buFontTx/>
              <a:buNone/>
              <a:defRPr sz="1200" b="0"/>
            </a:lvl1pPr>
            <a:lvl2pPr marL="45720" indent="0">
              <a:buFontTx/>
              <a:buNone/>
              <a:defRPr sz="2000"/>
            </a:lvl2pPr>
            <a:lvl3pPr marL="502920" indent="0">
              <a:buFontTx/>
              <a:buNone/>
              <a:defRPr sz="2000"/>
            </a:lvl3pPr>
            <a:lvl4pPr marL="777240" indent="0">
              <a:buFontTx/>
              <a:buNone/>
              <a:defRPr sz="2000"/>
            </a:lvl4pPr>
            <a:lvl5pPr marL="228600" indent="0">
              <a:buFontTx/>
              <a:buNone/>
              <a:defRPr sz="2000"/>
            </a:lvl5pPr>
          </a:lstStyle>
          <a:p>
            <a:pPr lvl="0"/>
            <a:r>
              <a:rPr lang="en-US" dirty="0"/>
              <a:t>Description goes here</a:t>
            </a:r>
          </a:p>
        </p:txBody>
      </p:sp>
      <p:sp>
        <p:nvSpPr>
          <p:cNvPr id="41" name="Picture Placeholder 4"/>
          <p:cNvSpPr>
            <a:spLocks noGrp="1"/>
          </p:cNvSpPr>
          <p:nvPr>
            <p:ph type="pic" sz="quarter" idx="23"/>
          </p:nvPr>
        </p:nvSpPr>
        <p:spPr>
          <a:xfrm>
            <a:off x="947815" y="892609"/>
            <a:ext cx="1036395" cy="854388"/>
          </a:xfrm>
          <a:custGeom>
            <a:avLst/>
            <a:gdLst>
              <a:gd name="connsiteX0" fmla="*/ 0 w 931862"/>
              <a:gd name="connsiteY0" fmla="*/ 114084 h 389513"/>
              <a:gd name="connsiteX1" fmla="*/ 114084 w 931862"/>
              <a:gd name="connsiteY1" fmla="*/ 0 h 389513"/>
              <a:gd name="connsiteX2" fmla="*/ 817778 w 931862"/>
              <a:gd name="connsiteY2" fmla="*/ 0 h 389513"/>
              <a:gd name="connsiteX3" fmla="*/ 931862 w 931862"/>
              <a:gd name="connsiteY3" fmla="*/ 114084 h 389513"/>
              <a:gd name="connsiteX4" fmla="*/ 931862 w 931862"/>
              <a:gd name="connsiteY4" fmla="*/ 275429 h 389513"/>
              <a:gd name="connsiteX5" fmla="*/ 817778 w 931862"/>
              <a:gd name="connsiteY5" fmla="*/ 389513 h 389513"/>
              <a:gd name="connsiteX6" fmla="*/ 114084 w 931862"/>
              <a:gd name="connsiteY6" fmla="*/ 389513 h 389513"/>
              <a:gd name="connsiteX7" fmla="*/ 0 w 931862"/>
              <a:gd name="connsiteY7" fmla="*/ 275429 h 389513"/>
              <a:gd name="connsiteX8" fmla="*/ 0 w 931862"/>
              <a:gd name="connsiteY8" fmla="*/ 114084 h 389513"/>
              <a:gd name="connsiteX0" fmla="*/ 0 w 931862"/>
              <a:gd name="connsiteY0" fmla="*/ 114084 h 399205"/>
              <a:gd name="connsiteX1" fmla="*/ 114084 w 931862"/>
              <a:gd name="connsiteY1" fmla="*/ 0 h 399205"/>
              <a:gd name="connsiteX2" fmla="*/ 817778 w 931862"/>
              <a:gd name="connsiteY2" fmla="*/ 0 h 399205"/>
              <a:gd name="connsiteX3" fmla="*/ 931862 w 931862"/>
              <a:gd name="connsiteY3" fmla="*/ 114084 h 399205"/>
              <a:gd name="connsiteX4" fmla="*/ 931862 w 931862"/>
              <a:gd name="connsiteY4" fmla="*/ 275429 h 399205"/>
              <a:gd name="connsiteX5" fmla="*/ 817778 w 931862"/>
              <a:gd name="connsiteY5" fmla="*/ 389513 h 399205"/>
              <a:gd name="connsiteX6" fmla="*/ 113348 w 931862"/>
              <a:gd name="connsiteY6" fmla="*/ 398557 h 399205"/>
              <a:gd name="connsiteX7" fmla="*/ 114084 w 931862"/>
              <a:gd name="connsiteY7" fmla="*/ 389513 h 399205"/>
              <a:gd name="connsiteX8" fmla="*/ 0 w 931862"/>
              <a:gd name="connsiteY8" fmla="*/ 275429 h 399205"/>
              <a:gd name="connsiteX9" fmla="*/ 0 w 931862"/>
              <a:gd name="connsiteY9" fmla="*/ 114084 h 399205"/>
              <a:gd name="connsiteX0" fmla="*/ 0 w 931862"/>
              <a:gd name="connsiteY0" fmla="*/ 114084 h 830576"/>
              <a:gd name="connsiteX1" fmla="*/ 114084 w 931862"/>
              <a:gd name="connsiteY1" fmla="*/ 0 h 830576"/>
              <a:gd name="connsiteX2" fmla="*/ 817778 w 931862"/>
              <a:gd name="connsiteY2" fmla="*/ 0 h 830576"/>
              <a:gd name="connsiteX3" fmla="*/ 931862 w 931862"/>
              <a:gd name="connsiteY3" fmla="*/ 114084 h 830576"/>
              <a:gd name="connsiteX4" fmla="*/ 931862 w 931862"/>
              <a:gd name="connsiteY4" fmla="*/ 275429 h 830576"/>
              <a:gd name="connsiteX5" fmla="*/ 495049 w 931862"/>
              <a:gd name="connsiteY5" fmla="*/ 830576 h 830576"/>
              <a:gd name="connsiteX6" fmla="*/ 113348 w 931862"/>
              <a:gd name="connsiteY6" fmla="*/ 398557 h 830576"/>
              <a:gd name="connsiteX7" fmla="*/ 114084 w 931862"/>
              <a:gd name="connsiteY7" fmla="*/ 389513 h 830576"/>
              <a:gd name="connsiteX8" fmla="*/ 0 w 931862"/>
              <a:gd name="connsiteY8" fmla="*/ 275429 h 830576"/>
              <a:gd name="connsiteX9" fmla="*/ 0 w 931862"/>
              <a:gd name="connsiteY9" fmla="*/ 114084 h 830576"/>
              <a:gd name="connsiteX0" fmla="*/ 0 w 931862"/>
              <a:gd name="connsiteY0" fmla="*/ 114084 h 830576"/>
              <a:gd name="connsiteX1" fmla="*/ 114084 w 931862"/>
              <a:gd name="connsiteY1" fmla="*/ 0 h 830576"/>
              <a:gd name="connsiteX2" fmla="*/ 817778 w 931862"/>
              <a:gd name="connsiteY2" fmla="*/ 0 h 830576"/>
              <a:gd name="connsiteX3" fmla="*/ 931862 w 931862"/>
              <a:gd name="connsiteY3" fmla="*/ 114084 h 830576"/>
              <a:gd name="connsiteX4" fmla="*/ 931862 w 931862"/>
              <a:gd name="connsiteY4" fmla="*/ 275429 h 830576"/>
              <a:gd name="connsiteX5" fmla="*/ 495049 w 931862"/>
              <a:gd name="connsiteY5" fmla="*/ 830576 h 830576"/>
              <a:gd name="connsiteX6" fmla="*/ 113348 w 931862"/>
              <a:gd name="connsiteY6" fmla="*/ 398557 h 830576"/>
              <a:gd name="connsiteX7" fmla="*/ 114084 w 931862"/>
              <a:gd name="connsiteY7" fmla="*/ 389513 h 830576"/>
              <a:gd name="connsiteX8" fmla="*/ 0 w 931862"/>
              <a:gd name="connsiteY8" fmla="*/ 275429 h 830576"/>
              <a:gd name="connsiteX9" fmla="*/ 0 w 931862"/>
              <a:gd name="connsiteY9" fmla="*/ 114084 h 830576"/>
              <a:gd name="connsiteX0" fmla="*/ 0 w 931862"/>
              <a:gd name="connsiteY0" fmla="*/ 114084 h 830576"/>
              <a:gd name="connsiteX1" fmla="*/ 114084 w 931862"/>
              <a:gd name="connsiteY1" fmla="*/ 0 h 830576"/>
              <a:gd name="connsiteX2" fmla="*/ 817778 w 931862"/>
              <a:gd name="connsiteY2" fmla="*/ 0 h 830576"/>
              <a:gd name="connsiteX3" fmla="*/ 931862 w 931862"/>
              <a:gd name="connsiteY3" fmla="*/ 114084 h 830576"/>
              <a:gd name="connsiteX4" fmla="*/ 931862 w 931862"/>
              <a:gd name="connsiteY4" fmla="*/ 275429 h 830576"/>
              <a:gd name="connsiteX5" fmla="*/ 495049 w 931862"/>
              <a:gd name="connsiteY5" fmla="*/ 830576 h 830576"/>
              <a:gd name="connsiteX6" fmla="*/ 113348 w 931862"/>
              <a:gd name="connsiteY6" fmla="*/ 398557 h 830576"/>
              <a:gd name="connsiteX7" fmla="*/ 85509 w 931862"/>
              <a:gd name="connsiteY7" fmla="*/ 646688 h 830576"/>
              <a:gd name="connsiteX8" fmla="*/ 0 w 931862"/>
              <a:gd name="connsiteY8" fmla="*/ 275429 h 830576"/>
              <a:gd name="connsiteX9" fmla="*/ 0 w 931862"/>
              <a:gd name="connsiteY9" fmla="*/ 114084 h 830576"/>
              <a:gd name="connsiteX0" fmla="*/ 0 w 931862"/>
              <a:gd name="connsiteY0" fmla="*/ 114084 h 844885"/>
              <a:gd name="connsiteX1" fmla="*/ 114084 w 931862"/>
              <a:gd name="connsiteY1" fmla="*/ 0 h 844885"/>
              <a:gd name="connsiteX2" fmla="*/ 817778 w 931862"/>
              <a:gd name="connsiteY2" fmla="*/ 0 h 844885"/>
              <a:gd name="connsiteX3" fmla="*/ 931862 w 931862"/>
              <a:gd name="connsiteY3" fmla="*/ 114084 h 844885"/>
              <a:gd name="connsiteX4" fmla="*/ 931862 w 931862"/>
              <a:gd name="connsiteY4" fmla="*/ 275429 h 844885"/>
              <a:gd name="connsiteX5" fmla="*/ 495049 w 931862"/>
              <a:gd name="connsiteY5" fmla="*/ 830576 h 844885"/>
              <a:gd name="connsiteX6" fmla="*/ 85509 w 931862"/>
              <a:gd name="connsiteY6" fmla="*/ 646688 h 844885"/>
              <a:gd name="connsiteX7" fmla="*/ 0 w 931862"/>
              <a:gd name="connsiteY7" fmla="*/ 275429 h 844885"/>
              <a:gd name="connsiteX8" fmla="*/ 0 w 931862"/>
              <a:gd name="connsiteY8" fmla="*/ 114084 h 844885"/>
              <a:gd name="connsiteX0" fmla="*/ 0 w 931862"/>
              <a:gd name="connsiteY0" fmla="*/ 114084 h 830576"/>
              <a:gd name="connsiteX1" fmla="*/ 114084 w 931862"/>
              <a:gd name="connsiteY1" fmla="*/ 0 h 830576"/>
              <a:gd name="connsiteX2" fmla="*/ 817778 w 931862"/>
              <a:gd name="connsiteY2" fmla="*/ 0 h 830576"/>
              <a:gd name="connsiteX3" fmla="*/ 931862 w 931862"/>
              <a:gd name="connsiteY3" fmla="*/ 114084 h 830576"/>
              <a:gd name="connsiteX4" fmla="*/ 931862 w 931862"/>
              <a:gd name="connsiteY4" fmla="*/ 275429 h 830576"/>
              <a:gd name="connsiteX5" fmla="*/ 495049 w 931862"/>
              <a:gd name="connsiteY5" fmla="*/ 830576 h 830576"/>
              <a:gd name="connsiteX6" fmla="*/ 85509 w 931862"/>
              <a:gd name="connsiteY6" fmla="*/ 646688 h 830576"/>
              <a:gd name="connsiteX7" fmla="*/ 0 w 931862"/>
              <a:gd name="connsiteY7" fmla="*/ 275429 h 830576"/>
              <a:gd name="connsiteX8" fmla="*/ 0 w 931862"/>
              <a:gd name="connsiteY8" fmla="*/ 114084 h 830576"/>
              <a:gd name="connsiteX0" fmla="*/ 0 w 931862"/>
              <a:gd name="connsiteY0" fmla="*/ 114084 h 844863"/>
              <a:gd name="connsiteX1" fmla="*/ 114084 w 931862"/>
              <a:gd name="connsiteY1" fmla="*/ 0 h 844863"/>
              <a:gd name="connsiteX2" fmla="*/ 817778 w 931862"/>
              <a:gd name="connsiteY2" fmla="*/ 0 h 844863"/>
              <a:gd name="connsiteX3" fmla="*/ 931862 w 931862"/>
              <a:gd name="connsiteY3" fmla="*/ 114084 h 844863"/>
              <a:gd name="connsiteX4" fmla="*/ 931862 w 931862"/>
              <a:gd name="connsiteY4" fmla="*/ 275429 h 844863"/>
              <a:gd name="connsiteX5" fmla="*/ 466474 w 931862"/>
              <a:gd name="connsiteY5" fmla="*/ 844863 h 844863"/>
              <a:gd name="connsiteX6" fmla="*/ 85509 w 931862"/>
              <a:gd name="connsiteY6" fmla="*/ 646688 h 844863"/>
              <a:gd name="connsiteX7" fmla="*/ 0 w 931862"/>
              <a:gd name="connsiteY7" fmla="*/ 275429 h 844863"/>
              <a:gd name="connsiteX8" fmla="*/ 0 w 931862"/>
              <a:gd name="connsiteY8" fmla="*/ 114084 h 844863"/>
              <a:gd name="connsiteX0" fmla="*/ 0 w 931862"/>
              <a:gd name="connsiteY0" fmla="*/ 114084 h 844863"/>
              <a:gd name="connsiteX1" fmla="*/ 114084 w 931862"/>
              <a:gd name="connsiteY1" fmla="*/ 0 h 844863"/>
              <a:gd name="connsiteX2" fmla="*/ 817778 w 931862"/>
              <a:gd name="connsiteY2" fmla="*/ 0 h 844863"/>
              <a:gd name="connsiteX3" fmla="*/ 931862 w 931862"/>
              <a:gd name="connsiteY3" fmla="*/ 114084 h 844863"/>
              <a:gd name="connsiteX4" fmla="*/ 860425 w 931862"/>
              <a:gd name="connsiteY4" fmla="*/ 646904 h 844863"/>
              <a:gd name="connsiteX5" fmla="*/ 466474 w 931862"/>
              <a:gd name="connsiteY5" fmla="*/ 844863 h 844863"/>
              <a:gd name="connsiteX6" fmla="*/ 85509 w 931862"/>
              <a:gd name="connsiteY6" fmla="*/ 646688 h 844863"/>
              <a:gd name="connsiteX7" fmla="*/ 0 w 931862"/>
              <a:gd name="connsiteY7" fmla="*/ 275429 h 844863"/>
              <a:gd name="connsiteX8" fmla="*/ 0 w 931862"/>
              <a:gd name="connsiteY8" fmla="*/ 114084 h 844863"/>
              <a:gd name="connsiteX0" fmla="*/ 0 w 931862"/>
              <a:gd name="connsiteY0" fmla="*/ 114084 h 844863"/>
              <a:gd name="connsiteX1" fmla="*/ 114084 w 931862"/>
              <a:gd name="connsiteY1" fmla="*/ 0 h 844863"/>
              <a:gd name="connsiteX2" fmla="*/ 817778 w 931862"/>
              <a:gd name="connsiteY2" fmla="*/ 0 h 844863"/>
              <a:gd name="connsiteX3" fmla="*/ 931862 w 931862"/>
              <a:gd name="connsiteY3" fmla="*/ 114084 h 844863"/>
              <a:gd name="connsiteX4" fmla="*/ 860425 w 931862"/>
              <a:gd name="connsiteY4" fmla="*/ 646904 h 844863"/>
              <a:gd name="connsiteX5" fmla="*/ 466474 w 931862"/>
              <a:gd name="connsiteY5" fmla="*/ 844863 h 844863"/>
              <a:gd name="connsiteX6" fmla="*/ 85509 w 931862"/>
              <a:gd name="connsiteY6" fmla="*/ 646688 h 844863"/>
              <a:gd name="connsiteX7" fmla="*/ 0 w 931862"/>
              <a:gd name="connsiteY7" fmla="*/ 275429 h 844863"/>
              <a:gd name="connsiteX8" fmla="*/ 0 w 931862"/>
              <a:gd name="connsiteY8" fmla="*/ 114084 h 844863"/>
              <a:gd name="connsiteX0" fmla="*/ 0 w 860425"/>
              <a:gd name="connsiteY0" fmla="*/ 114084 h 844863"/>
              <a:gd name="connsiteX1" fmla="*/ 114084 w 860425"/>
              <a:gd name="connsiteY1" fmla="*/ 0 h 844863"/>
              <a:gd name="connsiteX2" fmla="*/ 817778 w 860425"/>
              <a:gd name="connsiteY2" fmla="*/ 0 h 844863"/>
              <a:gd name="connsiteX3" fmla="*/ 850899 w 860425"/>
              <a:gd name="connsiteY3" fmla="*/ 195047 h 844863"/>
              <a:gd name="connsiteX4" fmla="*/ 860425 w 860425"/>
              <a:gd name="connsiteY4" fmla="*/ 646904 h 844863"/>
              <a:gd name="connsiteX5" fmla="*/ 466474 w 860425"/>
              <a:gd name="connsiteY5" fmla="*/ 844863 h 844863"/>
              <a:gd name="connsiteX6" fmla="*/ 85509 w 860425"/>
              <a:gd name="connsiteY6" fmla="*/ 646688 h 844863"/>
              <a:gd name="connsiteX7" fmla="*/ 0 w 860425"/>
              <a:gd name="connsiteY7" fmla="*/ 275429 h 844863"/>
              <a:gd name="connsiteX8" fmla="*/ 0 w 860425"/>
              <a:gd name="connsiteY8" fmla="*/ 114084 h 844863"/>
              <a:gd name="connsiteX0" fmla="*/ 0 w 860425"/>
              <a:gd name="connsiteY0" fmla="*/ 123609 h 854388"/>
              <a:gd name="connsiteX1" fmla="*/ 114084 w 860425"/>
              <a:gd name="connsiteY1" fmla="*/ 9525 h 854388"/>
              <a:gd name="connsiteX2" fmla="*/ 451066 w 860425"/>
              <a:gd name="connsiteY2" fmla="*/ 0 h 854388"/>
              <a:gd name="connsiteX3" fmla="*/ 850899 w 860425"/>
              <a:gd name="connsiteY3" fmla="*/ 204572 h 854388"/>
              <a:gd name="connsiteX4" fmla="*/ 860425 w 860425"/>
              <a:gd name="connsiteY4" fmla="*/ 656429 h 854388"/>
              <a:gd name="connsiteX5" fmla="*/ 466474 w 860425"/>
              <a:gd name="connsiteY5" fmla="*/ 854388 h 854388"/>
              <a:gd name="connsiteX6" fmla="*/ 85509 w 860425"/>
              <a:gd name="connsiteY6" fmla="*/ 656213 h 854388"/>
              <a:gd name="connsiteX7" fmla="*/ 0 w 860425"/>
              <a:gd name="connsiteY7" fmla="*/ 284954 h 854388"/>
              <a:gd name="connsiteX8" fmla="*/ 0 w 860425"/>
              <a:gd name="connsiteY8" fmla="*/ 123609 h 854388"/>
              <a:gd name="connsiteX0" fmla="*/ 0 w 860425"/>
              <a:gd name="connsiteY0" fmla="*/ 123609 h 854388"/>
              <a:gd name="connsiteX1" fmla="*/ 80747 w 860425"/>
              <a:gd name="connsiteY1" fmla="*/ 209550 h 854388"/>
              <a:gd name="connsiteX2" fmla="*/ 451066 w 860425"/>
              <a:gd name="connsiteY2" fmla="*/ 0 h 854388"/>
              <a:gd name="connsiteX3" fmla="*/ 850899 w 860425"/>
              <a:gd name="connsiteY3" fmla="*/ 204572 h 854388"/>
              <a:gd name="connsiteX4" fmla="*/ 860425 w 860425"/>
              <a:gd name="connsiteY4" fmla="*/ 656429 h 854388"/>
              <a:gd name="connsiteX5" fmla="*/ 466474 w 860425"/>
              <a:gd name="connsiteY5" fmla="*/ 854388 h 854388"/>
              <a:gd name="connsiteX6" fmla="*/ 85509 w 860425"/>
              <a:gd name="connsiteY6" fmla="*/ 656213 h 854388"/>
              <a:gd name="connsiteX7" fmla="*/ 0 w 860425"/>
              <a:gd name="connsiteY7" fmla="*/ 284954 h 854388"/>
              <a:gd name="connsiteX8" fmla="*/ 0 w 860425"/>
              <a:gd name="connsiteY8" fmla="*/ 123609 h 854388"/>
              <a:gd name="connsiteX0" fmla="*/ 0 w 860425"/>
              <a:gd name="connsiteY0" fmla="*/ 284954 h 854388"/>
              <a:gd name="connsiteX1" fmla="*/ 80747 w 860425"/>
              <a:gd name="connsiteY1" fmla="*/ 209550 h 854388"/>
              <a:gd name="connsiteX2" fmla="*/ 451066 w 860425"/>
              <a:gd name="connsiteY2" fmla="*/ 0 h 854388"/>
              <a:gd name="connsiteX3" fmla="*/ 850899 w 860425"/>
              <a:gd name="connsiteY3" fmla="*/ 204572 h 854388"/>
              <a:gd name="connsiteX4" fmla="*/ 860425 w 860425"/>
              <a:gd name="connsiteY4" fmla="*/ 656429 h 854388"/>
              <a:gd name="connsiteX5" fmla="*/ 466474 w 860425"/>
              <a:gd name="connsiteY5" fmla="*/ 854388 h 854388"/>
              <a:gd name="connsiteX6" fmla="*/ 85509 w 860425"/>
              <a:gd name="connsiteY6" fmla="*/ 656213 h 854388"/>
              <a:gd name="connsiteX7" fmla="*/ 0 w 860425"/>
              <a:gd name="connsiteY7" fmla="*/ 284954 h 854388"/>
              <a:gd name="connsiteX0" fmla="*/ 4762 w 779678"/>
              <a:gd name="connsiteY0" fmla="*/ 656213 h 854388"/>
              <a:gd name="connsiteX1" fmla="*/ 0 w 779678"/>
              <a:gd name="connsiteY1" fmla="*/ 209550 h 854388"/>
              <a:gd name="connsiteX2" fmla="*/ 370319 w 779678"/>
              <a:gd name="connsiteY2" fmla="*/ 0 h 854388"/>
              <a:gd name="connsiteX3" fmla="*/ 770152 w 779678"/>
              <a:gd name="connsiteY3" fmla="*/ 204572 h 854388"/>
              <a:gd name="connsiteX4" fmla="*/ 779678 w 779678"/>
              <a:gd name="connsiteY4" fmla="*/ 656429 h 854388"/>
              <a:gd name="connsiteX5" fmla="*/ 385727 w 779678"/>
              <a:gd name="connsiteY5" fmla="*/ 854388 h 854388"/>
              <a:gd name="connsiteX6" fmla="*/ 4762 w 779678"/>
              <a:gd name="connsiteY6" fmla="*/ 656213 h 854388"/>
              <a:gd name="connsiteX0" fmla="*/ 4762 w 779678"/>
              <a:gd name="connsiteY0" fmla="*/ 656213 h 854388"/>
              <a:gd name="connsiteX1" fmla="*/ 0 w 779678"/>
              <a:gd name="connsiteY1" fmla="*/ 209550 h 854388"/>
              <a:gd name="connsiteX2" fmla="*/ 370319 w 779678"/>
              <a:gd name="connsiteY2" fmla="*/ 0 h 854388"/>
              <a:gd name="connsiteX3" fmla="*/ 770152 w 779678"/>
              <a:gd name="connsiteY3" fmla="*/ 199810 h 854388"/>
              <a:gd name="connsiteX4" fmla="*/ 779678 w 779678"/>
              <a:gd name="connsiteY4" fmla="*/ 656429 h 854388"/>
              <a:gd name="connsiteX5" fmla="*/ 385727 w 779678"/>
              <a:gd name="connsiteY5" fmla="*/ 854388 h 854388"/>
              <a:gd name="connsiteX6" fmla="*/ 4762 w 779678"/>
              <a:gd name="connsiteY6" fmla="*/ 656213 h 854388"/>
              <a:gd name="connsiteX0" fmla="*/ 4762 w 777296"/>
              <a:gd name="connsiteY0" fmla="*/ 656213 h 854388"/>
              <a:gd name="connsiteX1" fmla="*/ 0 w 777296"/>
              <a:gd name="connsiteY1" fmla="*/ 209550 h 854388"/>
              <a:gd name="connsiteX2" fmla="*/ 370319 w 777296"/>
              <a:gd name="connsiteY2" fmla="*/ 0 h 854388"/>
              <a:gd name="connsiteX3" fmla="*/ 770152 w 777296"/>
              <a:gd name="connsiteY3" fmla="*/ 199810 h 854388"/>
              <a:gd name="connsiteX4" fmla="*/ 777296 w 777296"/>
              <a:gd name="connsiteY4" fmla="*/ 658811 h 854388"/>
              <a:gd name="connsiteX5" fmla="*/ 385727 w 777296"/>
              <a:gd name="connsiteY5" fmla="*/ 854388 h 854388"/>
              <a:gd name="connsiteX6" fmla="*/ 4762 w 777296"/>
              <a:gd name="connsiteY6" fmla="*/ 656213 h 854388"/>
              <a:gd name="connsiteX0" fmla="*/ 4762 w 777296"/>
              <a:gd name="connsiteY0" fmla="*/ 660975 h 854388"/>
              <a:gd name="connsiteX1" fmla="*/ 0 w 777296"/>
              <a:gd name="connsiteY1" fmla="*/ 209550 h 854388"/>
              <a:gd name="connsiteX2" fmla="*/ 370319 w 777296"/>
              <a:gd name="connsiteY2" fmla="*/ 0 h 854388"/>
              <a:gd name="connsiteX3" fmla="*/ 770152 w 777296"/>
              <a:gd name="connsiteY3" fmla="*/ 199810 h 854388"/>
              <a:gd name="connsiteX4" fmla="*/ 777296 w 777296"/>
              <a:gd name="connsiteY4" fmla="*/ 658811 h 854388"/>
              <a:gd name="connsiteX5" fmla="*/ 385727 w 777296"/>
              <a:gd name="connsiteY5" fmla="*/ 854388 h 854388"/>
              <a:gd name="connsiteX6" fmla="*/ 4762 w 777296"/>
              <a:gd name="connsiteY6" fmla="*/ 660975 h 85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296" h="854388">
                <a:moveTo>
                  <a:pt x="4762" y="660975"/>
                </a:moveTo>
                <a:cubicBezTo>
                  <a:pt x="3175" y="512087"/>
                  <a:pt x="1587" y="358438"/>
                  <a:pt x="0" y="209550"/>
                </a:cubicBezTo>
                <a:lnTo>
                  <a:pt x="370319" y="0"/>
                </a:lnTo>
                <a:lnTo>
                  <a:pt x="770152" y="199810"/>
                </a:lnTo>
                <a:lnTo>
                  <a:pt x="777296" y="658811"/>
                </a:lnTo>
                <a:lnTo>
                  <a:pt x="385727" y="854388"/>
                </a:lnTo>
                <a:lnTo>
                  <a:pt x="4762" y="660975"/>
                </a:lnTo>
                <a:close/>
              </a:path>
            </a:pathLst>
          </a:custGeom>
          <a:ln>
            <a:noFill/>
          </a:ln>
        </p:spPr>
        <p:txBody>
          <a:bodyPr/>
          <a:lstStyle/>
          <a:p>
            <a:r>
              <a:rPr lang="en-US"/>
              <a:t>Click icon to add picture</a:t>
            </a:r>
            <a:endParaRPr lang="en-US" dirty="0"/>
          </a:p>
        </p:txBody>
      </p:sp>
      <p:sp>
        <p:nvSpPr>
          <p:cNvPr id="28" name="Picture Placeholder 4"/>
          <p:cNvSpPr>
            <a:spLocks noGrp="1"/>
          </p:cNvSpPr>
          <p:nvPr>
            <p:ph type="pic" sz="quarter" idx="26"/>
          </p:nvPr>
        </p:nvSpPr>
        <p:spPr>
          <a:xfrm>
            <a:off x="6395396" y="893627"/>
            <a:ext cx="1036395" cy="854388"/>
          </a:xfrm>
          <a:custGeom>
            <a:avLst/>
            <a:gdLst>
              <a:gd name="connsiteX0" fmla="*/ 0 w 931862"/>
              <a:gd name="connsiteY0" fmla="*/ 114084 h 389513"/>
              <a:gd name="connsiteX1" fmla="*/ 114084 w 931862"/>
              <a:gd name="connsiteY1" fmla="*/ 0 h 389513"/>
              <a:gd name="connsiteX2" fmla="*/ 817778 w 931862"/>
              <a:gd name="connsiteY2" fmla="*/ 0 h 389513"/>
              <a:gd name="connsiteX3" fmla="*/ 931862 w 931862"/>
              <a:gd name="connsiteY3" fmla="*/ 114084 h 389513"/>
              <a:gd name="connsiteX4" fmla="*/ 931862 w 931862"/>
              <a:gd name="connsiteY4" fmla="*/ 275429 h 389513"/>
              <a:gd name="connsiteX5" fmla="*/ 817778 w 931862"/>
              <a:gd name="connsiteY5" fmla="*/ 389513 h 389513"/>
              <a:gd name="connsiteX6" fmla="*/ 114084 w 931862"/>
              <a:gd name="connsiteY6" fmla="*/ 389513 h 389513"/>
              <a:gd name="connsiteX7" fmla="*/ 0 w 931862"/>
              <a:gd name="connsiteY7" fmla="*/ 275429 h 389513"/>
              <a:gd name="connsiteX8" fmla="*/ 0 w 931862"/>
              <a:gd name="connsiteY8" fmla="*/ 114084 h 389513"/>
              <a:gd name="connsiteX0" fmla="*/ 0 w 931862"/>
              <a:gd name="connsiteY0" fmla="*/ 114084 h 399205"/>
              <a:gd name="connsiteX1" fmla="*/ 114084 w 931862"/>
              <a:gd name="connsiteY1" fmla="*/ 0 h 399205"/>
              <a:gd name="connsiteX2" fmla="*/ 817778 w 931862"/>
              <a:gd name="connsiteY2" fmla="*/ 0 h 399205"/>
              <a:gd name="connsiteX3" fmla="*/ 931862 w 931862"/>
              <a:gd name="connsiteY3" fmla="*/ 114084 h 399205"/>
              <a:gd name="connsiteX4" fmla="*/ 931862 w 931862"/>
              <a:gd name="connsiteY4" fmla="*/ 275429 h 399205"/>
              <a:gd name="connsiteX5" fmla="*/ 817778 w 931862"/>
              <a:gd name="connsiteY5" fmla="*/ 389513 h 399205"/>
              <a:gd name="connsiteX6" fmla="*/ 113348 w 931862"/>
              <a:gd name="connsiteY6" fmla="*/ 398557 h 399205"/>
              <a:gd name="connsiteX7" fmla="*/ 114084 w 931862"/>
              <a:gd name="connsiteY7" fmla="*/ 389513 h 399205"/>
              <a:gd name="connsiteX8" fmla="*/ 0 w 931862"/>
              <a:gd name="connsiteY8" fmla="*/ 275429 h 399205"/>
              <a:gd name="connsiteX9" fmla="*/ 0 w 931862"/>
              <a:gd name="connsiteY9" fmla="*/ 114084 h 399205"/>
              <a:gd name="connsiteX0" fmla="*/ 0 w 931862"/>
              <a:gd name="connsiteY0" fmla="*/ 114084 h 830576"/>
              <a:gd name="connsiteX1" fmla="*/ 114084 w 931862"/>
              <a:gd name="connsiteY1" fmla="*/ 0 h 830576"/>
              <a:gd name="connsiteX2" fmla="*/ 817778 w 931862"/>
              <a:gd name="connsiteY2" fmla="*/ 0 h 830576"/>
              <a:gd name="connsiteX3" fmla="*/ 931862 w 931862"/>
              <a:gd name="connsiteY3" fmla="*/ 114084 h 830576"/>
              <a:gd name="connsiteX4" fmla="*/ 931862 w 931862"/>
              <a:gd name="connsiteY4" fmla="*/ 275429 h 830576"/>
              <a:gd name="connsiteX5" fmla="*/ 495049 w 931862"/>
              <a:gd name="connsiteY5" fmla="*/ 830576 h 830576"/>
              <a:gd name="connsiteX6" fmla="*/ 113348 w 931862"/>
              <a:gd name="connsiteY6" fmla="*/ 398557 h 830576"/>
              <a:gd name="connsiteX7" fmla="*/ 114084 w 931862"/>
              <a:gd name="connsiteY7" fmla="*/ 389513 h 830576"/>
              <a:gd name="connsiteX8" fmla="*/ 0 w 931862"/>
              <a:gd name="connsiteY8" fmla="*/ 275429 h 830576"/>
              <a:gd name="connsiteX9" fmla="*/ 0 w 931862"/>
              <a:gd name="connsiteY9" fmla="*/ 114084 h 830576"/>
              <a:gd name="connsiteX0" fmla="*/ 0 w 931862"/>
              <a:gd name="connsiteY0" fmla="*/ 114084 h 830576"/>
              <a:gd name="connsiteX1" fmla="*/ 114084 w 931862"/>
              <a:gd name="connsiteY1" fmla="*/ 0 h 830576"/>
              <a:gd name="connsiteX2" fmla="*/ 817778 w 931862"/>
              <a:gd name="connsiteY2" fmla="*/ 0 h 830576"/>
              <a:gd name="connsiteX3" fmla="*/ 931862 w 931862"/>
              <a:gd name="connsiteY3" fmla="*/ 114084 h 830576"/>
              <a:gd name="connsiteX4" fmla="*/ 931862 w 931862"/>
              <a:gd name="connsiteY4" fmla="*/ 275429 h 830576"/>
              <a:gd name="connsiteX5" fmla="*/ 495049 w 931862"/>
              <a:gd name="connsiteY5" fmla="*/ 830576 h 830576"/>
              <a:gd name="connsiteX6" fmla="*/ 113348 w 931862"/>
              <a:gd name="connsiteY6" fmla="*/ 398557 h 830576"/>
              <a:gd name="connsiteX7" fmla="*/ 114084 w 931862"/>
              <a:gd name="connsiteY7" fmla="*/ 389513 h 830576"/>
              <a:gd name="connsiteX8" fmla="*/ 0 w 931862"/>
              <a:gd name="connsiteY8" fmla="*/ 275429 h 830576"/>
              <a:gd name="connsiteX9" fmla="*/ 0 w 931862"/>
              <a:gd name="connsiteY9" fmla="*/ 114084 h 830576"/>
              <a:gd name="connsiteX0" fmla="*/ 0 w 931862"/>
              <a:gd name="connsiteY0" fmla="*/ 114084 h 830576"/>
              <a:gd name="connsiteX1" fmla="*/ 114084 w 931862"/>
              <a:gd name="connsiteY1" fmla="*/ 0 h 830576"/>
              <a:gd name="connsiteX2" fmla="*/ 817778 w 931862"/>
              <a:gd name="connsiteY2" fmla="*/ 0 h 830576"/>
              <a:gd name="connsiteX3" fmla="*/ 931862 w 931862"/>
              <a:gd name="connsiteY3" fmla="*/ 114084 h 830576"/>
              <a:gd name="connsiteX4" fmla="*/ 931862 w 931862"/>
              <a:gd name="connsiteY4" fmla="*/ 275429 h 830576"/>
              <a:gd name="connsiteX5" fmla="*/ 495049 w 931862"/>
              <a:gd name="connsiteY5" fmla="*/ 830576 h 830576"/>
              <a:gd name="connsiteX6" fmla="*/ 113348 w 931862"/>
              <a:gd name="connsiteY6" fmla="*/ 398557 h 830576"/>
              <a:gd name="connsiteX7" fmla="*/ 85509 w 931862"/>
              <a:gd name="connsiteY7" fmla="*/ 646688 h 830576"/>
              <a:gd name="connsiteX8" fmla="*/ 0 w 931862"/>
              <a:gd name="connsiteY8" fmla="*/ 275429 h 830576"/>
              <a:gd name="connsiteX9" fmla="*/ 0 w 931862"/>
              <a:gd name="connsiteY9" fmla="*/ 114084 h 830576"/>
              <a:gd name="connsiteX0" fmla="*/ 0 w 931862"/>
              <a:gd name="connsiteY0" fmla="*/ 114084 h 844885"/>
              <a:gd name="connsiteX1" fmla="*/ 114084 w 931862"/>
              <a:gd name="connsiteY1" fmla="*/ 0 h 844885"/>
              <a:gd name="connsiteX2" fmla="*/ 817778 w 931862"/>
              <a:gd name="connsiteY2" fmla="*/ 0 h 844885"/>
              <a:gd name="connsiteX3" fmla="*/ 931862 w 931862"/>
              <a:gd name="connsiteY3" fmla="*/ 114084 h 844885"/>
              <a:gd name="connsiteX4" fmla="*/ 931862 w 931862"/>
              <a:gd name="connsiteY4" fmla="*/ 275429 h 844885"/>
              <a:gd name="connsiteX5" fmla="*/ 495049 w 931862"/>
              <a:gd name="connsiteY5" fmla="*/ 830576 h 844885"/>
              <a:gd name="connsiteX6" fmla="*/ 85509 w 931862"/>
              <a:gd name="connsiteY6" fmla="*/ 646688 h 844885"/>
              <a:gd name="connsiteX7" fmla="*/ 0 w 931862"/>
              <a:gd name="connsiteY7" fmla="*/ 275429 h 844885"/>
              <a:gd name="connsiteX8" fmla="*/ 0 w 931862"/>
              <a:gd name="connsiteY8" fmla="*/ 114084 h 844885"/>
              <a:gd name="connsiteX0" fmla="*/ 0 w 931862"/>
              <a:gd name="connsiteY0" fmla="*/ 114084 h 830576"/>
              <a:gd name="connsiteX1" fmla="*/ 114084 w 931862"/>
              <a:gd name="connsiteY1" fmla="*/ 0 h 830576"/>
              <a:gd name="connsiteX2" fmla="*/ 817778 w 931862"/>
              <a:gd name="connsiteY2" fmla="*/ 0 h 830576"/>
              <a:gd name="connsiteX3" fmla="*/ 931862 w 931862"/>
              <a:gd name="connsiteY3" fmla="*/ 114084 h 830576"/>
              <a:gd name="connsiteX4" fmla="*/ 931862 w 931862"/>
              <a:gd name="connsiteY4" fmla="*/ 275429 h 830576"/>
              <a:gd name="connsiteX5" fmla="*/ 495049 w 931862"/>
              <a:gd name="connsiteY5" fmla="*/ 830576 h 830576"/>
              <a:gd name="connsiteX6" fmla="*/ 85509 w 931862"/>
              <a:gd name="connsiteY6" fmla="*/ 646688 h 830576"/>
              <a:gd name="connsiteX7" fmla="*/ 0 w 931862"/>
              <a:gd name="connsiteY7" fmla="*/ 275429 h 830576"/>
              <a:gd name="connsiteX8" fmla="*/ 0 w 931862"/>
              <a:gd name="connsiteY8" fmla="*/ 114084 h 830576"/>
              <a:gd name="connsiteX0" fmla="*/ 0 w 931862"/>
              <a:gd name="connsiteY0" fmla="*/ 114084 h 844863"/>
              <a:gd name="connsiteX1" fmla="*/ 114084 w 931862"/>
              <a:gd name="connsiteY1" fmla="*/ 0 h 844863"/>
              <a:gd name="connsiteX2" fmla="*/ 817778 w 931862"/>
              <a:gd name="connsiteY2" fmla="*/ 0 h 844863"/>
              <a:gd name="connsiteX3" fmla="*/ 931862 w 931862"/>
              <a:gd name="connsiteY3" fmla="*/ 114084 h 844863"/>
              <a:gd name="connsiteX4" fmla="*/ 931862 w 931862"/>
              <a:gd name="connsiteY4" fmla="*/ 275429 h 844863"/>
              <a:gd name="connsiteX5" fmla="*/ 466474 w 931862"/>
              <a:gd name="connsiteY5" fmla="*/ 844863 h 844863"/>
              <a:gd name="connsiteX6" fmla="*/ 85509 w 931862"/>
              <a:gd name="connsiteY6" fmla="*/ 646688 h 844863"/>
              <a:gd name="connsiteX7" fmla="*/ 0 w 931862"/>
              <a:gd name="connsiteY7" fmla="*/ 275429 h 844863"/>
              <a:gd name="connsiteX8" fmla="*/ 0 w 931862"/>
              <a:gd name="connsiteY8" fmla="*/ 114084 h 844863"/>
              <a:gd name="connsiteX0" fmla="*/ 0 w 931862"/>
              <a:gd name="connsiteY0" fmla="*/ 114084 h 844863"/>
              <a:gd name="connsiteX1" fmla="*/ 114084 w 931862"/>
              <a:gd name="connsiteY1" fmla="*/ 0 h 844863"/>
              <a:gd name="connsiteX2" fmla="*/ 817778 w 931862"/>
              <a:gd name="connsiteY2" fmla="*/ 0 h 844863"/>
              <a:gd name="connsiteX3" fmla="*/ 931862 w 931862"/>
              <a:gd name="connsiteY3" fmla="*/ 114084 h 844863"/>
              <a:gd name="connsiteX4" fmla="*/ 860425 w 931862"/>
              <a:gd name="connsiteY4" fmla="*/ 646904 h 844863"/>
              <a:gd name="connsiteX5" fmla="*/ 466474 w 931862"/>
              <a:gd name="connsiteY5" fmla="*/ 844863 h 844863"/>
              <a:gd name="connsiteX6" fmla="*/ 85509 w 931862"/>
              <a:gd name="connsiteY6" fmla="*/ 646688 h 844863"/>
              <a:gd name="connsiteX7" fmla="*/ 0 w 931862"/>
              <a:gd name="connsiteY7" fmla="*/ 275429 h 844863"/>
              <a:gd name="connsiteX8" fmla="*/ 0 w 931862"/>
              <a:gd name="connsiteY8" fmla="*/ 114084 h 844863"/>
              <a:gd name="connsiteX0" fmla="*/ 0 w 931862"/>
              <a:gd name="connsiteY0" fmla="*/ 114084 h 844863"/>
              <a:gd name="connsiteX1" fmla="*/ 114084 w 931862"/>
              <a:gd name="connsiteY1" fmla="*/ 0 h 844863"/>
              <a:gd name="connsiteX2" fmla="*/ 817778 w 931862"/>
              <a:gd name="connsiteY2" fmla="*/ 0 h 844863"/>
              <a:gd name="connsiteX3" fmla="*/ 931862 w 931862"/>
              <a:gd name="connsiteY3" fmla="*/ 114084 h 844863"/>
              <a:gd name="connsiteX4" fmla="*/ 860425 w 931862"/>
              <a:gd name="connsiteY4" fmla="*/ 646904 h 844863"/>
              <a:gd name="connsiteX5" fmla="*/ 466474 w 931862"/>
              <a:gd name="connsiteY5" fmla="*/ 844863 h 844863"/>
              <a:gd name="connsiteX6" fmla="*/ 85509 w 931862"/>
              <a:gd name="connsiteY6" fmla="*/ 646688 h 844863"/>
              <a:gd name="connsiteX7" fmla="*/ 0 w 931862"/>
              <a:gd name="connsiteY7" fmla="*/ 275429 h 844863"/>
              <a:gd name="connsiteX8" fmla="*/ 0 w 931862"/>
              <a:gd name="connsiteY8" fmla="*/ 114084 h 844863"/>
              <a:gd name="connsiteX0" fmla="*/ 0 w 860425"/>
              <a:gd name="connsiteY0" fmla="*/ 114084 h 844863"/>
              <a:gd name="connsiteX1" fmla="*/ 114084 w 860425"/>
              <a:gd name="connsiteY1" fmla="*/ 0 h 844863"/>
              <a:gd name="connsiteX2" fmla="*/ 817778 w 860425"/>
              <a:gd name="connsiteY2" fmla="*/ 0 h 844863"/>
              <a:gd name="connsiteX3" fmla="*/ 850899 w 860425"/>
              <a:gd name="connsiteY3" fmla="*/ 195047 h 844863"/>
              <a:gd name="connsiteX4" fmla="*/ 860425 w 860425"/>
              <a:gd name="connsiteY4" fmla="*/ 646904 h 844863"/>
              <a:gd name="connsiteX5" fmla="*/ 466474 w 860425"/>
              <a:gd name="connsiteY5" fmla="*/ 844863 h 844863"/>
              <a:gd name="connsiteX6" fmla="*/ 85509 w 860425"/>
              <a:gd name="connsiteY6" fmla="*/ 646688 h 844863"/>
              <a:gd name="connsiteX7" fmla="*/ 0 w 860425"/>
              <a:gd name="connsiteY7" fmla="*/ 275429 h 844863"/>
              <a:gd name="connsiteX8" fmla="*/ 0 w 860425"/>
              <a:gd name="connsiteY8" fmla="*/ 114084 h 844863"/>
              <a:gd name="connsiteX0" fmla="*/ 0 w 860425"/>
              <a:gd name="connsiteY0" fmla="*/ 123609 h 854388"/>
              <a:gd name="connsiteX1" fmla="*/ 114084 w 860425"/>
              <a:gd name="connsiteY1" fmla="*/ 9525 h 854388"/>
              <a:gd name="connsiteX2" fmla="*/ 451066 w 860425"/>
              <a:gd name="connsiteY2" fmla="*/ 0 h 854388"/>
              <a:gd name="connsiteX3" fmla="*/ 850899 w 860425"/>
              <a:gd name="connsiteY3" fmla="*/ 204572 h 854388"/>
              <a:gd name="connsiteX4" fmla="*/ 860425 w 860425"/>
              <a:gd name="connsiteY4" fmla="*/ 656429 h 854388"/>
              <a:gd name="connsiteX5" fmla="*/ 466474 w 860425"/>
              <a:gd name="connsiteY5" fmla="*/ 854388 h 854388"/>
              <a:gd name="connsiteX6" fmla="*/ 85509 w 860425"/>
              <a:gd name="connsiteY6" fmla="*/ 656213 h 854388"/>
              <a:gd name="connsiteX7" fmla="*/ 0 w 860425"/>
              <a:gd name="connsiteY7" fmla="*/ 284954 h 854388"/>
              <a:gd name="connsiteX8" fmla="*/ 0 w 860425"/>
              <a:gd name="connsiteY8" fmla="*/ 123609 h 854388"/>
              <a:gd name="connsiteX0" fmla="*/ 0 w 860425"/>
              <a:gd name="connsiteY0" fmla="*/ 123609 h 854388"/>
              <a:gd name="connsiteX1" fmla="*/ 80747 w 860425"/>
              <a:gd name="connsiteY1" fmla="*/ 209550 h 854388"/>
              <a:gd name="connsiteX2" fmla="*/ 451066 w 860425"/>
              <a:gd name="connsiteY2" fmla="*/ 0 h 854388"/>
              <a:gd name="connsiteX3" fmla="*/ 850899 w 860425"/>
              <a:gd name="connsiteY3" fmla="*/ 204572 h 854388"/>
              <a:gd name="connsiteX4" fmla="*/ 860425 w 860425"/>
              <a:gd name="connsiteY4" fmla="*/ 656429 h 854388"/>
              <a:gd name="connsiteX5" fmla="*/ 466474 w 860425"/>
              <a:gd name="connsiteY5" fmla="*/ 854388 h 854388"/>
              <a:gd name="connsiteX6" fmla="*/ 85509 w 860425"/>
              <a:gd name="connsiteY6" fmla="*/ 656213 h 854388"/>
              <a:gd name="connsiteX7" fmla="*/ 0 w 860425"/>
              <a:gd name="connsiteY7" fmla="*/ 284954 h 854388"/>
              <a:gd name="connsiteX8" fmla="*/ 0 w 860425"/>
              <a:gd name="connsiteY8" fmla="*/ 123609 h 854388"/>
              <a:gd name="connsiteX0" fmla="*/ 0 w 860425"/>
              <a:gd name="connsiteY0" fmla="*/ 284954 h 854388"/>
              <a:gd name="connsiteX1" fmla="*/ 80747 w 860425"/>
              <a:gd name="connsiteY1" fmla="*/ 209550 h 854388"/>
              <a:gd name="connsiteX2" fmla="*/ 451066 w 860425"/>
              <a:gd name="connsiteY2" fmla="*/ 0 h 854388"/>
              <a:gd name="connsiteX3" fmla="*/ 850899 w 860425"/>
              <a:gd name="connsiteY3" fmla="*/ 204572 h 854388"/>
              <a:gd name="connsiteX4" fmla="*/ 860425 w 860425"/>
              <a:gd name="connsiteY4" fmla="*/ 656429 h 854388"/>
              <a:gd name="connsiteX5" fmla="*/ 466474 w 860425"/>
              <a:gd name="connsiteY5" fmla="*/ 854388 h 854388"/>
              <a:gd name="connsiteX6" fmla="*/ 85509 w 860425"/>
              <a:gd name="connsiteY6" fmla="*/ 656213 h 854388"/>
              <a:gd name="connsiteX7" fmla="*/ 0 w 860425"/>
              <a:gd name="connsiteY7" fmla="*/ 284954 h 854388"/>
              <a:gd name="connsiteX0" fmla="*/ 4762 w 779678"/>
              <a:gd name="connsiteY0" fmla="*/ 656213 h 854388"/>
              <a:gd name="connsiteX1" fmla="*/ 0 w 779678"/>
              <a:gd name="connsiteY1" fmla="*/ 209550 h 854388"/>
              <a:gd name="connsiteX2" fmla="*/ 370319 w 779678"/>
              <a:gd name="connsiteY2" fmla="*/ 0 h 854388"/>
              <a:gd name="connsiteX3" fmla="*/ 770152 w 779678"/>
              <a:gd name="connsiteY3" fmla="*/ 204572 h 854388"/>
              <a:gd name="connsiteX4" fmla="*/ 779678 w 779678"/>
              <a:gd name="connsiteY4" fmla="*/ 656429 h 854388"/>
              <a:gd name="connsiteX5" fmla="*/ 385727 w 779678"/>
              <a:gd name="connsiteY5" fmla="*/ 854388 h 854388"/>
              <a:gd name="connsiteX6" fmla="*/ 4762 w 779678"/>
              <a:gd name="connsiteY6" fmla="*/ 656213 h 854388"/>
              <a:gd name="connsiteX0" fmla="*/ 4762 w 779678"/>
              <a:gd name="connsiteY0" fmla="*/ 656213 h 854388"/>
              <a:gd name="connsiteX1" fmla="*/ 0 w 779678"/>
              <a:gd name="connsiteY1" fmla="*/ 209550 h 854388"/>
              <a:gd name="connsiteX2" fmla="*/ 370319 w 779678"/>
              <a:gd name="connsiteY2" fmla="*/ 0 h 854388"/>
              <a:gd name="connsiteX3" fmla="*/ 770152 w 779678"/>
              <a:gd name="connsiteY3" fmla="*/ 199810 h 854388"/>
              <a:gd name="connsiteX4" fmla="*/ 779678 w 779678"/>
              <a:gd name="connsiteY4" fmla="*/ 656429 h 854388"/>
              <a:gd name="connsiteX5" fmla="*/ 385727 w 779678"/>
              <a:gd name="connsiteY5" fmla="*/ 854388 h 854388"/>
              <a:gd name="connsiteX6" fmla="*/ 4762 w 779678"/>
              <a:gd name="connsiteY6" fmla="*/ 656213 h 854388"/>
              <a:gd name="connsiteX0" fmla="*/ 4762 w 777296"/>
              <a:gd name="connsiteY0" fmla="*/ 656213 h 854388"/>
              <a:gd name="connsiteX1" fmla="*/ 0 w 777296"/>
              <a:gd name="connsiteY1" fmla="*/ 209550 h 854388"/>
              <a:gd name="connsiteX2" fmla="*/ 370319 w 777296"/>
              <a:gd name="connsiteY2" fmla="*/ 0 h 854388"/>
              <a:gd name="connsiteX3" fmla="*/ 770152 w 777296"/>
              <a:gd name="connsiteY3" fmla="*/ 199810 h 854388"/>
              <a:gd name="connsiteX4" fmla="*/ 777296 w 777296"/>
              <a:gd name="connsiteY4" fmla="*/ 658811 h 854388"/>
              <a:gd name="connsiteX5" fmla="*/ 385727 w 777296"/>
              <a:gd name="connsiteY5" fmla="*/ 854388 h 854388"/>
              <a:gd name="connsiteX6" fmla="*/ 4762 w 777296"/>
              <a:gd name="connsiteY6" fmla="*/ 656213 h 854388"/>
              <a:gd name="connsiteX0" fmla="*/ 4762 w 777296"/>
              <a:gd name="connsiteY0" fmla="*/ 660975 h 854388"/>
              <a:gd name="connsiteX1" fmla="*/ 0 w 777296"/>
              <a:gd name="connsiteY1" fmla="*/ 209550 h 854388"/>
              <a:gd name="connsiteX2" fmla="*/ 370319 w 777296"/>
              <a:gd name="connsiteY2" fmla="*/ 0 h 854388"/>
              <a:gd name="connsiteX3" fmla="*/ 770152 w 777296"/>
              <a:gd name="connsiteY3" fmla="*/ 199810 h 854388"/>
              <a:gd name="connsiteX4" fmla="*/ 777296 w 777296"/>
              <a:gd name="connsiteY4" fmla="*/ 658811 h 854388"/>
              <a:gd name="connsiteX5" fmla="*/ 385727 w 777296"/>
              <a:gd name="connsiteY5" fmla="*/ 854388 h 854388"/>
              <a:gd name="connsiteX6" fmla="*/ 4762 w 777296"/>
              <a:gd name="connsiteY6" fmla="*/ 660975 h 85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296" h="854388">
                <a:moveTo>
                  <a:pt x="4762" y="660975"/>
                </a:moveTo>
                <a:cubicBezTo>
                  <a:pt x="3175" y="512087"/>
                  <a:pt x="1587" y="358438"/>
                  <a:pt x="0" y="209550"/>
                </a:cubicBezTo>
                <a:lnTo>
                  <a:pt x="370319" y="0"/>
                </a:lnTo>
                <a:lnTo>
                  <a:pt x="770152" y="199810"/>
                </a:lnTo>
                <a:lnTo>
                  <a:pt x="777296" y="658811"/>
                </a:lnTo>
                <a:lnTo>
                  <a:pt x="385727" y="854388"/>
                </a:lnTo>
                <a:lnTo>
                  <a:pt x="4762" y="660975"/>
                </a:lnTo>
                <a:close/>
              </a:path>
            </a:pathLst>
          </a:custGeom>
        </p:spPr>
        <p:txBody>
          <a:bodyPr/>
          <a:lstStyle/>
          <a:p>
            <a:r>
              <a:rPr lang="en-US"/>
              <a:t>Click icon to add picture</a:t>
            </a:r>
            <a:endParaRPr lang="en-US" dirty="0"/>
          </a:p>
        </p:txBody>
      </p:sp>
      <p:cxnSp>
        <p:nvCxnSpPr>
          <p:cNvPr id="45" name="Straight Connector 44"/>
          <p:cNvCxnSpPr/>
          <p:nvPr userDrawn="1"/>
        </p:nvCxnSpPr>
        <p:spPr>
          <a:xfrm>
            <a:off x="1439963" y="2396081"/>
            <a:ext cx="524445" cy="0"/>
          </a:xfrm>
          <a:prstGeom prst="line">
            <a:avLst/>
          </a:prstGeom>
          <a:ln w="31750"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1439963" y="5063333"/>
            <a:ext cx="524445" cy="0"/>
          </a:xfrm>
          <a:prstGeom prst="line">
            <a:avLst/>
          </a:prstGeom>
          <a:ln w="31750"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a:off x="6884906" y="2397099"/>
            <a:ext cx="524445" cy="0"/>
          </a:xfrm>
          <a:prstGeom prst="line">
            <a:avLst/>
          </a:prstGeom>
          <a:ln w="31750"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a:off x="6884906" y="5064351"/>
            <a:ext cx="524445" cy="0"/>
          </a:xfrm>
          <a:prstGeom prst="line">
            <a:avLst/>
          </a:prstGeom>
          <a:ln w="31750" cap="rnd">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622144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Text Placeholder 2"/>
          <p:cNvSpPr>
            <a:spLocks noGrp="1"/>
          </p:cNvSpPr>
          <p:nvPr>
            <p:ph type="body" idx="1" hasCustomPrompt="1"/>
          </p:nvPr>
        </p:nvSpPr>
        <p:spPr>
          <a:xfrm>
            <a:off x="4737053" y="1280161"/>
            <a:ext cx="6666051" cy="330073"/>
          </a:xfrm>
        </p:spPr>
        <p:txBody>
          <a:bodyPr anchor="ctr">
            <a:noAutofit/>
          </a:bodyPr>
          <a:lstStyle>
            <a:lvl1pPr marL="0" indent="0">
              <a:lnSpc>
                <a:spcPct val="120000"/>
              </a:lnSpc>
              <a:spcBef>
                <a:spcPts val="1800"/>
              </a:spcBef>
              <a:spcAft>
                <a:spcPts val="1200"/>
              </a:spcAft>
              <a:buNone/>
              <a:defRPr sz="1400" b="1" i="0" cap="all" spc="300" baseline="0">
                <a:solidFill>
                  <a:schemeClr val="tx2"/>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Content Placeholder 2"/>
          <p:cNvSpPr>
            <a:spLocks noGrp="1"/>
          </p:cNvSpPr>
          <p:nvPr>
            <p:ph idx="12"/>
          </p:nvPr>
        </p:nvSpPr>
        <p:spPr>
          <a:xfrm>
            <a:off x="4737051" y="1639531"/>
            <a:ext cx="6666053" cy="1258486"/>
          </a:xfrm>
        </p:spPr>
        <p:txBody>
          <a:bodyPr>
            <a:spAutoFit/>
          </a:bodyPr>
          <a:lstStyle>
            <a:lvl1pPr marL="225425" marR="0" indent="-225425" algn="l" defTabSz="914400" rtl="0" eaLnBrk="1" fontAlgn="auto" latinLnBrk="0" hangingPunct="1">
              <a:lnSpc>
                <a:spcPct val="110000"/>
              </a:lnSpc>
              <a:spcBef>
                <a:spcPts val="1200"/>
              </a:spcBef>
              <a:spcAft>
                <a:spcPts val="0"/>
              </a:spcAft>
              <a:buClr>
                <a:srgbClr val="3E6BB3"/>
              </a:buClr>
              <a:buSzPct val="90000"/>
              <a:buFont typeface="Wingdings 2" panose="05020102010507070707" pitchFamily="18" charset="2"/>
              <a:buChar char="Ã"/>
              <a:tabLst/>
              <a:defRPr lang="en-US" sz="1200" kern="1200" dirty="0" smtClean="0">
                <a:solidFill>
                  <a:schemeClr val="tx2"/>
                </a:solidFill>
                <a:latin typeface="Arial" charset="0"/>
                <a:ea typeface="Arial" charset="0"/>
                <a:cs typeface="Arial" charset="0"/>
              </a:defRPr>
            </a:lvl1pPr>
            <a:lvl2pPr marL="398463" marR="0" indent="-173038" algn="l" defTabSz="914400" rtl="0" eaLnBrk="1" fontAlgn="auto" latinLnBrk="0" hangingPunct="1">
              <a:lnSpc>
                <a:spcPct val="110000"/>
              </a:lnSpc>
              <a:spcBef>
                <a:spcPts val="1200"/>
              </a:spcBef>
              <a:spcAft>
                <a:spcPts val="0"/>
              </a:spcAft>
              <a:buClr>
                <a:srgbClr val="3E6BB3"/>
              </a:buClr>
              <a:buSzTx/>
              <a:buFont typeface="Arial" panose="020B0604020202020204" pitchFamily="34" charset="0"/>
              <a:buChar char="•"/>
              <a:tabLst/>
              <a:defRPr/>
            </a:lvl2pPr>
            <a:lvl3pPr marL="569913" marR="0" indent="-171450" algn="l" defTabSz="914400" rtl="0" eaLnBrk="1" fontAlgn="auto" latinLnBrk="0" hangingPunct="1">
              <a:lnSpc>
                <a:spcPct val="110000"/>
              </a:lnSpc>
              <a:spcBef>
                <a:spcPts val="1200"/>
              </a:spcBef>
              <a:spcAft>
                <a:spcPts val="0"/>
              </a:spcAft>
              <a:buClr>
                <a:srgbClr val="3E6BB3"/>
              </a:buClr>
              <a:buSzTx/>
              <a:buFont typeface="Arial" panose="020B0604020202020204" pitchFamily="34" charset="0"/>
              <a:buChar char="•"/>
              <a:tabLst/>
              <a:defRPr lang="en-US" sz="1200" kern="1200" dirty="0" smtClean="0">
                <a:solidFill>
                  <a:schemeClr val="tx2"/>
                </a:solidFill>
                <a:latin typeface="Arial" charset="0"/>
                <a:ea typeface="Arial" charset="0"/>
                <a:cs typeface="Arial" charset="0"/>
              </a:defRPr>
            </a:lvl3pPr>
            <a:lvl4pPr marL="742950" marR="0" indent="-173038" algn="l" defTabSz="914400" rtl="0" eaLnBrk="1" fontAlgn="auto" latinLnBrk="0" hangingPunct="1">
              <a:lnSpc>
                <a:spcPct val="110000"/>
              </a:lnSpc>
              <a:spcBef>
                <a:spcPts val="1200"/>
              </a:spcBef>
              <a:spcAft>
                <a:spcPts val="0"/>
              </a:spcAft>
              <a:buClr>
                <a:srgbClr val="3E6BB3"/>
              </a:buClr>
              <a:buSzTx/>
              <a:buFont typeface="Arial" panose="020B0604020202020204" pitchFamily="34" charset="0"/>
              <a:buChar char="•"/>
              <a:tabLst/>
              <a:defRPr lang="en-US" sz="1200" kern="1200" dirty="0" smtClean="0">
                <a:solidFill>
                  <a:schemeClr val="tx2"/>
                </a:solidFill>
                <a:latin typeface="Arial" charset="0"/>
                <a:ea typeface="Arial" charset="0"/>
                <a:cs typeface="Arial" charset="0"/>
              </a:defRPr>
            </a:lvl4pPr>
            <a:lvl5pPr marL="0" indent="0">
              <a:lnSpc>
                <a:spcPct val="120000"/>
              </a:lnSpc>
              <a:buFont typeface="Wingdings 2" panose="05020102010507070707" pitchFamily="18" charset="2"/>
              <a:buNone/>
              <a:defRPr sz="1400">
                <a:latin typeface="Arial" charset="0"/>
                <a:ea typeface="Arial" charset="0"/>
                <a:cs typeface="Arial" charset="0"/>
              </a:defRPr>
            </a:lvl5pPr>
          </a:lstStyle>
          <a:p>
            <a:pPr marL="225425" marR="0" lvl="0" indent="-225425" algn="l" defTabSz="914400" rtl="0" eaLnBrk="1" fontAlgn="auto" latinLnBrk="0" hangingPunct="1">
              <a:lnSpc>
                <a:spcPct val="110000"/>
              </a:lnSpc>
              <a:spcBef>
                <a:spcPts val="1200"/>
              </a:spcBef>
              <a:spcAft>
                <a:spcPts val="0"/>
              </a:spcAft>
              <a:buClr>
                <a:srgbClr val="3E6BB3"/>
              </a:buClr>
              <a:buSzPct val="90000"/>
              <a:buFont typeface="Wingdings 2" panose="05020102010507070707" pitchFamily="18" charset="2"/>
              <a:buChar char="Ã"/>
              <a:tabLst/>
              <a:defRPr/>
            </a:pPr>
            <a:r>
              <a:rPr kumimoji="0" lang="en-US" sz="1200" b="0" i="0" u="none" strike="noStrike" kern="1200" cap="none" spc="0" normalizeH="0" baseline="0" noProof="0">
                <a:ln>
                  <a:noFill/>
                </a:ln>
                <a:solidFill>
                  <a:srgbClr val="373637"/>
                </a:solidFill>
                <a:effectLst/>
                <a:uLnTx/>
                <a:uFillTx/>
                <a:latin typeface="Arial"/>
                <a:cs typeface="Arial" charset="0"/>
              </a:rPr>
              <a:t>Click to edit Master text styles</a:t>
            </a:r>
          </a:p>
          <a:p>
            <a:pPr marL="225425" marR="0" lvl="1" indent="-225425" algn="l" defTabSz="914400" rtl="0" eaLnBrk="1" fontAlgn="auto" latinLnBrk="0" hangingPunct="1">
              <a:lnSpc>
                <a:spcPct val="110000"/>
              </a:lnSpc>
              <a:spcBef>
                <a:spcPts val="1200"/>
              </a:spcBef>
              <a:spcAft>
                <a:spcPts val="0"/>
              </a:spcAft>
              <a:buClr>
                <a:srgbClr val="3E6BB3"/>
              </a:buClr>
              <a:buSzPct val="90000"/>
              <a:buFont typeface="Wingdings 2" panose="05020102010507070707" pitchFamily="18" charset="2"/>
              <a:buChar char="Ã"/>
              <a:tabLst/>
              <a:defRPr/>
            </a:pPr>
            <a:r>
              <a:rPr kumimoji="0" lang="en-US" sz="1200" b="0" i="0" u="none" strike="noStrike" kern="1200" cap="none" spc="0" normalizeH="0" baseline="0" noProof="0">
                <a:ln>
                  <a:noFill/>
                </a:ln>
                <a:solidFill>
                  <a:srgbClr val="373637"/>
                </a:solidFill>
                <a:effectLst/>
                <a:uLnTx/>
                <a:uFillTx/>
                <a:latin typeface="Arial"/>
                <a:cs typeface="Arial" charset="0"/>
              </a:rPr>
              <a:t>Second level</a:t>
            </a:r>
          </a:p>
          <a:p>
            <a:pPr marL="225425" marR="0" lvl="2" indent="-225425" algn="l" defTabSz="914400" rtl="0" eaLnBrk="1" fontAlgn="auto" latinLnBrk="0" hangingPunct="1">
              <a:lnSpc>
                <a:spcPct val="110000"/>
              </a:lnSpc>
              <a:spcBef>
                <a:spcPts val="1200"/>
              </a:spcBef>
              <a:spcAft>
                <a:spcPts val="0"/>
              </a:spcAft>
              <a:buClr>
                <a:srgbClr val="3E6BB3"/>
              </a:buClr>
              <a:buSzPct val="90000"/>
              <a:buFont typeface="Wingdings 2" panose="05020102010507070707" pitchFamily="18" charset="2"/>
              <a:buChar char="Ã"/>
              <a:tabLst/>
              <a:defRPr/>
            </a:pPr>
            <a:r>
              <a:rPr kumimoji="0" lang="en-US" sz="1200" b="0" i="0" u="none" strike="noStrike" kern="1200" cap="none" spc="0" normalizeH="0" baseline="0" noProof="0">
                <a:ln>
                  <a:noFill/>
                </a:ln>
                <a:solidFill>
                  <a:srgbClr val="373637"/>
                </a:solidFill>
                <a:effectLst/>
                <a:uLnTx/>
                <a:uFillTx/>
                <a:latin typeface="Arial"/>
                <a:cs typeface="Arial" charset="0"/>
              </a:rPr>
              <a:t>Third level</a:t>
            </a:r>
          </a:p>
          <a:p>
            <a:pPr marL="225425" marR="0" lvl="3" indent="-225425" algn="l" defTabSz="914400" rtl="0" eaLnBrk="1" fontAlgn="auto" latinLnBrk="0" hangingPunct="1">
              <a:lnSpc>
                <a:spcPct val="110000"/>
              </a:lnSpc>
              <a:spcBef>
                <a:spcPts val="1200"/>
              </a:spcBef>
              <a:spcAft>
                <a:spcPts val="0"/>
              </a:spcAft>
              <a:buClr>
                <a:srgbClr val="3E6BB3"/>
              </a:buClr>
              <a:buSzPct val="90000"/>
              <a:buFont typeface="Wingdings 2" panose="05020102010507070707" pitchFamily="18" charset="2"/>
              <a:buChar char="Ã"/>
              <a:tabLst/>
              <a:defRPr/>
            </a:pPr>
            <a:r>
              <a:rPr kumimoji="0" lang="en-US" sz="1200" b="0" i="0" u="none" strike="noStrike" kern="1200" cap="none" spc="0" normalizeH="0" baseline="0" noProof="0">
                <a:ln>
                  <a:noFill/>
                </a:ln>
                <a:solidFill>
                  <a:srgbClr val="373637"/>
                </a:solidFill>
                <a:effectLst/>
                <a:uLnTx/>
                <a:uFillTx/>
                <a:latin typeface="Arial"/>
                <a:cs typeface="Arial" charset="0"/>
              </a:rPr>
              <a:t>Fourth level</a:t>
            </a:r>
          </a:p>
        </p:txBody>
      </p:sp>
      <p:sp>
        <p:nvSpPr>
          <p:cNvPr id="8" name="Content Placeholder 2"/>
          <p:cNvSpPr>
            <a:spLocks noGrp="1"/>
          </p:cNvSpPr>
          <p:nvPr>
            <p:ph idx="14"/>
          </p:nvPr>
        </p:nvSpPr>
        <p:spPr>
          <a:xfrm>
            <a:off x="4737050" y="3298838"/>
            <a:ext cx="6665415" cy="1258486"/>
          </a:xfrm>
        </p:spPr>
        <p:txBody>
          <a:bodyPr>
            <a:spAutoFit/>
          </a:bodyPr>
          <a:lstStyle>
            <a:lvl1pPr marL="225425" marR="0" indent="-225425" algn="l" defTabSz="914400" rtl="0" eaLnBrk="1" fontAlgn="auto" latinLnBrk="0" hangingPunct="1">
              <a:lnSpc>
                <a:spcPct val="110000"/>
              </a:lnSpc>
              <a:spcBef>
                <a:spcPts val="1200"/>
              </a:spcBef>
              <a:spcAft>
                <a:spcPts val="0"/>
              </a:spcAft>
              <a:buClr>
                <a:srgbClr val="3E6BB3"/>
              </a:buClr>
              <a:buSzPct val="90000"/>
              <a:buFont typeface="Wingdings 2" panose="05020102010507070707" pitchFamily="18" charset="2"/>
              <a:buChar char="Ã"/>
              <a:tabLst/>
              <a:defRPr lang="en-US" sz="1200" kern="1200" dirty="0" smtClean="0">
                <a:solidFill>
                  <a:schemeClr val="tx2"/>
                </a:solidFill>
                <a:latin typeface="Arial" charset="0"/>
                <a:ea typeface="Arial" charset="0"/>
                <a:cs typeface="Arial" charset="0"/>
              </a:defRPr>
            </a:lvl1pPr>
            <a:lvl2pPr marL="398463" marR="0" indent="-173038" algn="l" defTabSz="914400" rtl="0" eaLnBrk="1" fontAlgn="auto" latinLnBrk="0" hangingPunct="1">
              <a:lnSpc>
                <a:spcPct val="110000"/>
              </a:lnSpc>
              <a:spcBef>
                <a:spcPts val="1200"/>
              </a:spcBef>
              <a:spcAft>
                <a:spcPts val="0"/>
              </a:spcAft>
              <a:buClr>
                <a:srgbClr val="3E6BB3"/>
              </a:buClr>
              <a:buSzTx/>
              <a:buFont typeface="Arial" panose="020B0604020202020204" pitchFamily="34" charset="0"/>
              <a:buChar char="•"/>
              <a:tabLst/>
              <a:defRPr/>
            </a:lvl2pPr>
            <a:lvl3pPr marL="569913" marR="0" indent="-171450" algn="l" defTabSz="914400" rtl="0" eaLnBrk="1" fontAlgn="auto" latinLnBrk="0" hangingPunct="1">
              <a:lnSpc>
                <a:spcPct val="110000"/>
              </a:lnSpc>
              <a:spcBef>
                <a:spcPts val="1200"/>
              </a:spcBef>
              <a:spcAft>
                <a:spcPts val="0"/>
              </a:spcAft>
              <a:buClr>
                <a:srgbClr val="3E6BB3"/>
              </a:buClr>
              <a:buSzTx/>
              <a:buFont typeface="Arial" panose="020B0604020202020204" pitchFamily="34" charset="0"/>
              <a:buChar char="•"/>
              <a:tabLst/>
              <a:defRPr lang="en-US" sz="1200" kern="1200" dirty="0" smtClean="0">
                <a:solidFill>
                  <a:schemeClr val="tx2"/>
                </a:solidFill>
                <a:latin typeface="Arial" charset="0"/>
                <a:ea typeface="Arial" charset="0"/>
                <a:cs typeface="Arial" charset="0"/>
              </a:defRPr>
            </a:lvl3pPr>
            <a:lvl4pPr marL="742950" marR="0" indent="-173038" algn="l" defTabSz="914400" rtl="0" eaLnBrk="1" fontAlgn="auto" latinLnBrk="0" hangingPunct="1">
              <a:lnSpc>
                <a:spcPct val="110000"/>
              </a:lnSpc>
              <a:spcBef>
                <a:spcPts val="1200"/>
              </a:spcBef>
              <a:spcAft>
                <a:spcPts val="0"/>
              </a:spcAft>
              <a:buClr>
                <a:srgbClr val="3E6BB3"/>
              </a:buClr>
              <a:buSzTx/>
              <a:buFont typeface="Arial" panose="020B0604020202020204" pitchFamily="34" charset="0"/>
              <a:buChar char="•"/>
              <a:tabLst/>
              <a:defRPr lang="en-US" sz="1200" kern="1200" dirty="0" smtClean="0">
                <a:solidFill>
                  <a:schemeClr val="tx2"/>
                </a:solidFill>
                <a:latin typeface="Arial" charset="0"/>
                <a:ea typeface="Arial" charset="0"/>
                <a:cs typeface="Arial" charset="0"/>
              </a:defRPr>
            </a:lvl4pPr>
            <a:lvl5pPr marL="344488" indent="-228600" algn="l" defTabSz="914400" rtl="0" eaLnBrk="1" latinLnBrk="0" hangingPunct="1">
              <a:lnSpc>
                <a:spcPct val="120000"/>
              </a:lnSpc>
              <a:spcBef>
                <a:spcPts val="400"/>
              </a:spcBef>
              <a:buClr>
                <a:schemeClr val="accent2"/>
              </a:buClr>
              <a:buSzPct val="90000"/>
              <a:buFont typeface="Wingdings 2" panose="05020102010507070707" pitchFamily="18" charset="2"/>
              <a:buChar char=""/>
              <a:tabLst/>
              <a:defRPr lang="en-US" sz="1200" kern="1200" dirty="0" smtClean="0">
                <a:solidFill>
                  <a:schemeClr val="tx2"/>
                </a:solidFill>
                <a:latin typeface="Arial" charset="0"/>
                <a:ea typeface="Arial" charset="0"/>
                <a:cs typeface="Arial" charset="0"/>
              </a:defRPr>
            </a:lvl5pPr>
          </a:lstStyle>
          <a:p>
            <a:pPr marL="225425" marR="0" lvl="0" indent="-225425" algn="l" defTabSz="914400" rtl="0" eaLnBrk="1" fontAlgn="auto" latinLnBrk="0" hangingPunct="1">
              <a:lnSpc>
                <a:spcPct val="110000"/>
              </a:lnSpc>
              <a:spcBef>
                <a:spcPts val="1200"/>
              </a:spcBef>
              <a:spcAft>
                <a:spcPts val="0"/>
              </a:spcAft>
              <a:buClr>
                <a:srgbClr val="3E6BB3"/>
              </a:buClr>
              <a:buSzPct val="90000"/>
              <a:buFont typeface="Wingdings 2" panose="05020102010507070707" pitchFamily="18" charset="2"/>
              <a:buChar char="Ã"/>
              <a:tabLst/>
              <a:defRPr/>
            </a:pPr>
            <a:r>
              <a:rPr kumimoji="0" lang="en-US" sz="1200" b="0" i="0" u="none" strike="noStrike" kern="1200" cap="none" spc="0" normalizeH="0" baseline="0" noProof="0">
                <a:ln>
                  <a:noFill/>
                </a:ln>
                <a:solidFill>
                  <a:srgbClr val="373637"/>
                </a:solidFill>
                <a:effectLst/>
                <a:uLnTx/>
                <a:uFillTx/>
                <a:latin typeface="Arial"/>
                <a:cs typeface="Arial" charset="0"/>
              </a:rPr>
              <a:t>Click to edit Master text styles</a:t>
            </a:r>
          </a:p>
          <a:p>
            <a:pPr marL="225425" marR="0" lvl="1" indent="-225425" algn="l" defTabSz="914400" rtl="0" eaLnBrk="1" fontAlgn="auto" latinLnBrk="0" hangingPunct="1">
              <a:lnSpc>
                <a:spcPct val="110000"/>
              </a:lnSpc>
              <a:spcBef>
                <a:spcPts val="1200"/>
              </a:spcBef>
              <a:spcAft>
                <a:spcPts val="0"/>
              </a:spcAft>
              <a:buClr>
                <a:srgbClr val="3E6BB3"/>
              </a:buClr>
              <a:buSzPct val="90000"/>
              <a:buFont typeface="Wingdings 2" panose="05020102010507070707" pitchFamily="18" charset="2"/>
              <a:buChar char="Ã"/>
              <a:tabLst/>
              <a:defRPr/>
            </a:pPr>
            <a:r>
              <a:rPr kumimoji="0" lang="en-US" sz="1200" b="0" i="0" u="none" strike="noStrike" kern="1200" cap="none" spc="0" normalizeH="0" baseline="0" noProof="0">
                <a:ln>
                  <a:noFill/>
                </a:ln>
                <a:solidFill>
                  <a:srgbClr val="373637"/>
                </a:solidFill>
                <a:effectLst/>
                <a:uLnTx/>
                <a:uFillTx/>
                <a:latin typeface="Arial"/>
                <a:cs typeface="Arial" charset="0"/>
              </a:rPr>
              <a:t>Second level</a:t>
            </a:r>
          </a:p>
          <a:p>
            <a:pPr marL="225425" marR="0" lvl="2" indent="-225425" algn="l" defTabSz="914400" rtl="0" eaLnBrk="1" fontAlgn="auto" latinLnBrk="0" hangingPunct="1">
              <a:lnSpc>
                <a:spcPct val="110000"/>
              </a:lnSpc>
              <a:spcBef>
                <a:spcPts val="1200"/>
              </a:spcBef>
              <a:spcAft>
                <a:spcPts val="0"/>
              </a:spcAft>
              <a:buClr>
                <a:srgbClr val="3E6BB3"/>
              </a:buClr>
              <a:buSzPct val="90000"/>
              <a:buFont typeface="Wingdings 2" panose="05020102010507070707" pitchFamily="18" charset="2"/>
              <a:buChar char="Ã"/>
              <a:tabLst/>
              <a:defRPr/>
            </a:pPr>
            <a:r>
              <a:rPr kumimoji="0" lang="en-US" sz="1200" b="0" i="0" u="none" strike="noStrike" kern="1200" cap="none" spc="0" normalizeH="0" baseline="0" noProof="0">
                <a:ln>
                  <a:noFill/>
                </a:ln>
                <a:solidFill>
                  <a:srgbClr val="373637"/>
                </a:solidFill>
                <a:effectLst/>
                <a:uLnTx/>
                <a:uFillTx/>
                <a:latin typeface="Arial"/>
                <a:cs typeface="Arial" charset="0"/>
              </a:rPr>
              <a:t>Third level</a:t>
            </a:r>
          </a:p>
          <a:p>
            <a:pPr marL="225425" marR="0" lvl="3" indent="-225425" algn="l" defTabSz="914400" rtl="0" eaLnBrk="1" fontAlgn="auto" latinLnBrk="0" hangingPunct="1">
              <a:lnSpc>
                <a:spcPct val="110000"/>
              </a:lnSpc>
              <a:spcBef>
                <a:spcPts val="1200"/>
              </a:spcBef>
              <a:spcAft>
                <a:spcPts val="0"/>
              </a:spcAft>
              <a:buClr>
                <a:srgbClr val="3E6BB3"/>
              </a:buClr>
              <a:buSzPct val="90000"/>
              <a:buFont typeface="Wingdings 2" panose="05020102010507070707" pitchFamily="18" charset="2"/>
              <a:buChar char="Ã"/>
              <a:tabLst/>
              <a:defRPr/>
            </a:pPr>
            <a:r>
              <a:rPr kumimoji="0" lang="en-US" sz="1200" b="0" i="0" u="none" strike="noStrike" kern="1200" cap="none" spc="0" normalizeH="0" baseline="0" noProof="0">
                <a:ln>
                  <a:noFill/>
                </a:ln>
                <a:solidFill>
                  <a:srgbClr val="373637"/>
                </a:solidFill>
                <a:effectLst/>
                <a:uLnTx/>
                <a:uFillTx/>
                <a:latin typeface="Arial"/>
                <a:cs typeface="Arial" charset="0"/>
              </a:rPr>
              <a:t>Fourth level</a:t>
            </a:r>
          </a:p>
        </p:txBody>
      </p:sp>
      <p:cxnSp>
        <p:nvCxnSpPr>
          <p:cNvPr id="12" name="Straight Connector 11"/>
          <p:cNvCxnSpPr/>
          <p:nvPr userDrawn="1"/>
        </p:nvCxnSpPr>
        <p:spPr>
          <a:xfrm>
            <a:off x="559380" y="2974244"/>
            <a:ext cx="2266277" cy="0"/>
          </a:xfrm>
          <a:prstGeom prst="line">
            <a:avLst/>
          </a:prstGeom>
          <a:ln w="3175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5" hasCustomPrompt="1"/>
          </p:nvPr>
        </p:nvSpPr>
        <p:spPr>
          <a:xfrm>
            <a:off x="560832" y="2290445"/>
            <a:ext cx="3327699" cy="653741"/>
          </a:xfrm>
        </p:spPr>
        <p:txBody>
          <a:bodyPr>
            <a:noAutofit/>
          </a:bodyPr>
          <a:lstStyle>
            <a:lvl1pPr marL="0" indent="0">
              <a:buNone/>
              <a:defRPr sz="3600" b="1"/>
            </a:lvl1pPr>
          </a:lstStyle>
          <a:p>
            <a:pPr lvl="0"/>
            <a:r>
              <a:rPr lang="en-US" dirty="0"/>
              <a:t>Agenda</a:t>
            </a:r>
          </a:p>
        </p:txBody>
      </p:sp>
      <p:sp>
        <p:nvSpPr>
          <p:cNvPr id="16" name="Text Placeholder 2"/>
          <p:cNvSpPr>
            <a:spLocks noGrp="1"/>
          </p:cNvSpPr>
          <p:nvPr>
            <p:ph type="body" idx="16" hasCustomPrompt="1"/>
          </p:nvPr>
        </p:nvSpPr>
        <p:spPr>
          <a:xfrm>
            <a:off x="4737050" y="2974245"/>
            <a:ext cx="6666051" cy="306835"/>
          </a:xfrm>
        </p:spPr>
        <p:txBody>
          <a:bodyPr anchor="ctr">
            <a:noAutofit/>
          </a:bodyPr>
          <a:lstStyle>
            <a:lvl1pPr marL="0" indent="0">
              <a:lnSpc>
                <a:spcPct val="120000"/>
              </a:lnSpc>
              <a:spcBef>
                <a:spcPts val="1800"/>
              </a:spcBef>
              <a:buNone/>
              <a:defRPr sz="1400" b="1" i="0" cap="all" spc="300" baseline="0">
                <a:solidFill>
                  <a:schemeClr val="tx2"/>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7" name="Content Placeholder 2"/>
          <p:cNvSpPr>
            <a:spLocks noGrp="1"/>
          </p:cNvSpPr>
          <p:nvPr>
            <p:ph idx="17"/>
          </p:nvPr>
        </p:nvSpPr>
        <p:spPr>
          <a:xfrm>
            <a:off x="4737050" y="4980529"/>
            <a:ext cx="6666051" cy="1258486"/>
          </a:xfrm>
        </p:spPr>
        <p:txBody>
          <a:bodyPr>
            <a:spAutoFit/>
          </a:bodyPr>
          <a:lstStyle>
            <a:lvl1pPr marL="225425" marR="0" indent="-225425" algn="l" defTabSz="914400" rtl="0" eaLnBrk="1" fontAlgn="auto" latinLnBrk="0" hangingPunct="1">
              <a:lnSpc>
                <a:spcPct val="110000"/>
              </a:lnSpc>
              <a:spcBef>
                <a:spcPts val="1200"/>
              </a:spcBef>
              <a:spcAft>
                <a:spcPts val="0"/>
              </a:spcAft>
              <a:buClr>
                <a:srgbClr val="3E6BB3"/>
              </a:buClr>
              <a:buSzPct val="90000"/>
              <a:buFont typeface="Wingdings 2" panose="05020102010507070707" pitchFamily="18" charset="2"/>
              <a:buChar char="Ã"/>
              <a:tabLst/>
              <a:defRPr lang="en-US" sz="1200" kern="1200" dirty="0" smtClean="0">
                <a:solidFill>
                  <a:schemeClr val="tx2"/>
                </a:solidFill>
                <a:latin typeface="Arial" charset="0"/>
                <a:ea typeface="Arial" charset="0"/>
                <a:cs typeface="Arial" charset="0"/>
              </a:defRPr>
            </a:lvl1pPr>
            <a:lvl2pPr marL="398463" marR="0" indent="-173038" algn="l" defTabSz="914400" rtl="0" eaLnBrk="1" fontAlgn="auto" latinLnBrk="0" hangingPunct="1">
              <a:lnSpc>
                <a:spcPct val="110000"/>
              </a:lnSpc>
              <a:spcBef>
                <a:spcPts val="1200"/>
              </a:spcBef>
              <a:spcAft>
                <a:spcPts val="0"/>
              </a:spcAft>
              <a:buClr>
                <a:srgbClr val="3E6BB3"/>
              </a:buClr>
              <a:buSzTx/>
              <a:buFont typeface="Arial" panose="020B0604020202020204" pitchFamily="34" charset="0"/>
              <a:buChar char="•"/>
              <a:tabLst/>
              <a:defRPr/>
            </a:lvl2pPr>
            <a:lvl3pPr marL="569913" marR="0" indent="-171450" algn="l" defTabSz="914400" rtl="0" eaLnBrk="1" fontAlgn="auto" latinLnBrk="0" hangingPunct="1">
              <a:lnSpc>
                <a:spcPct val="110000"/>
              </a:lnSpc>
              <a:spcBef>
                <a:spcPts val="1200"/>
              </a:spcBef>
              <a:spcAft>
                <a:spcPts val="0"/>
              </a:spcAft>
              <a:buClr>
                <a:srgbClr val="3E6BB3"/>
              </a:buClr>
              <a:buSzTx/>
              <a:buFont typeface="Arial" panose="020B0604020202020204" pitchFamily="34" charset="0"/>
              <a:buChar char="•"/>
              <a:tabLst/>
              <a:defRPr lang="en-US" sz="1200" kern="1200" dirty="0" smtClean="0">
                <a:solidFill>
                  <a:schemeClr val="tx2"/>
                </a:solidFill>
                <a:latin typeface="Arial" charset="0"/>
                <a:ea typeface="Arial" charset="0"/>
                <a:cs typeface="Arial" charset="0"/>
              </a:defRPr>
            </a:lvl3pPr>
            <a:lvl4pPr marL="742950" marR="0" indent="-173038" algn="l" defTabSz="914400" rtl="0" eaLnBrk="1" fontAlgn="auto" latinLnBrk="0" hangingPunct="1">
              <a:lnSpc>
                <a:spcPct val="110000"/>
              </a:lnSpc>
              <a:spcBef>
                <a:spcPts val="1200"/>
              </a:spcBef>
              <a:spcAft>
                <a:spcPts val="0"/>
              </a:spcAft>
              <a:buClr>
                <a:srgbClr val="3E6BB3"/>
              </a:buClr>
              <a:buSzTx/>
              <a:buFont typeface="Arial" panose="020B0604020202020204" pitchFamily="34" charset="0"/>
              <a:buChar char="•"/>
              <a:tabLst/>
              <a:defRPr lang="en-US" sz="1200" kern="1200" dirty="0" smtClean="0">
                <a:solidFill>
                  <a:schemeClr val="tx2"/>
                </a:solidFill>
                <a:latin typeface="Arial" charset="0"/>
                <a:ea typeface="Arial" charset="0"/>
                <a:cs typeface="Arial" charset="0"/>
              </a:defRPr>
            </a:lvl4pPr>
            <a:lvl5pPr marL="344488" indent="-228600" algn="l" defTabSz="914400" rtl="0" eaLnBrk="1" latinLnBrk="0" hangingPunct="1">
              <a:lnSpc>
                <a:spcPct val="120000"/>
              </a:lnSpc>
              <a:spcBef>
                <a:spcPts val="400"/>
              </a:spcBef>
              <a:buClr>
                <a:schemeClr val="accent2"/>
              </a:buClr>
              <a:buSzPct val="90000"/>
              <a:buFont typeface="Wingdings 2" panose="05020102010507070707" pitchFamily="18" charset="2"/>
              <a:buChar char=""/>
              <a:defRPr lang="en-US" sz="1200" kern="1200" dirty="0" smtClean="0">
                <a:solidFill>
                  <a:schemeClr val="tx2"/>
                </a:solidFill>
                <a:latin typeface="Arial" charset="0"/>
                <a:ea typeface="Arial" charset="0"/>
                <a:cs typeface="Arial" charset="0"/>
              </a:defRPr>
            </a:lvl5pPr>
          </a:lstStyle>
          <a:p>
            <a:pPr marL="225425" marR="0" lvl="0" indent="-225425" algn="l" defTabSz="914400" rtl="0" eaLnBrk="1" fontAlgn="auto" latinLnBrk="0" hangingPunct="1">
              <a:lnSpc>
                <a:spcPct val="110000"/>
              </a:lnSpc>
              <a:spcBef>
                <a:spcPts val="1200"/>
              </a:spcBef>
              <a:spcAft>
                <a:spcPts val="0"/>
              </a:spcAft>
              <a:buClr>
                <a:srgbClr val="3E6BB3"/>
              </a:buClr>
              <a:buSzPct val="90000"/>
              <a:buFont typeface="Wingdings 2" panose="05020102010507070707" pitchFamily="18" charset="2"/>
              <a:buChar char="Ã"/>
              <a:tabLst/>
              <a:defRPr/>
            </a:pPr>
            <a:r>
              <a:rPr kumimoji="0" lang="en-US" sz="1200" b="0" i="0" u="none" strike="noStrike" kern="1200" cap="none" spc="0" normalizeH="0" baseline="0" noProof="0">
                <a:ln>
                  <a:noFill/>
                </a:ln>
                <a:solidFill>
                  <a:srgbClr val="373637"/>
                </a:solidFill>
                <a:effectLst/>
                <a:uLnTx/>
                <a:uFillTx/>
                <a:latin typeface="Arial"/>
                <a:cs typeface="Arial" charset="0"/>
              </a:rPr>
              <a:t>Click to edit Master text styles</a:t>
            </a:r>
          </a:p>
          <a:p>
            <a:pPr marL="225425" marR="0" lvl="1" indent="-225425" algn="l" defTabSz="914400" rtl="0" eaLnBrk="1" fontAlgn="auto" latinLnBrk="0" hangingPunct="1">
              <a:lnSpc>
                <a:spcPct val="110000"/>
              </a:lnSpc>
              <a:spcBef>
                <a:spcPts val="1200"/>
              </a:spcBef>
              <a:spcAft>
                <a:spcPts val="0"/>
              </a:spcAft>
              <a:buClr>
                <a:srgbClr val="3E6BB3"/>
              </a:buClr>
              <a:buSzPct val="90000"/>
              <a:buFont typeface="Wingdings 2" panose="05020102010507070707" pitchFamily="18" charset="2"/>
              <a:buChar char="Ã"/>
              <a:tabLst/>
              <a:defRPr/>
            </a:pPr>
            <a:r>
              <a:rPr kumimoji="0" lang="en-US" sz="1200" b="0" i="0" u="none" strike="noStrike" kern="1200" cap="none" spc="0" normalizeH="0" baseline="0" noProof="0">
                <a:ln>
                  <a:noFill/>
                </a:ln>
                <a:solidFill>
                  <a:srgbClr val="373637"/>
                </a:solidFill>
                <a:effectLst/>
                <a:uLnTx/>
                <a:uFillTx/>
                <a:latin typeface="Arial"/>
                <a:cs typeface="Arial" charset="0"/>
              </a:rPr>
              <a:t>Second level</a:t>
            </a:r>
          </a:p>
          <a:p>
            <a:pPr marL="225425" marR="0" lvl="2" indent="-225425" algn="l" defTabSz="914400" rtl="0" eaLnBrk="1" fontAlgn="auto" latinLnBrk="0" hangingPunct="1">
              <a:lnSpc>
                <a:spcPct val="110000"/>
              </a:lnSpc>
              <a:spcBef>
                <a:spcPts val="1200"/>
              </a:spcBef>
              <a:spcAft>
                <a:spcPts val="0"/>
              </a:spcAft>
              <a:buClr>
                <a:srgbClr val="3E6BB3"/>
              </a:buClr>
              <a:buSzPct val="90000"/>
              <a:buFont typeface="Wingdings 2" panose="05020102010507070707" pitchFamily="18" charset="2"/>
              <a:buChar char="Ã"/>
              <a:tabLst/>
              <a:defRPr/>
            </a:pPr>
            <a:r>
              <a:rPr kumimoji="0" lang="en-US" sz="1200" b="0" i="0" u="none" strike="noStrike" kern="1200" cap="none" spc="0" normalizeH="0" baseline="0" noProof="0">
                <a:ln>
                  <a:noFill/>
                </a:ln>
                <a:solidFill>
                  <a:srgbClr val="373637"/>
                </a:solidFill>
                <a:effectLst/>
                <a:uLnTx/>
                <a:uFillTx/>
                <a:latin typeface="Arial"/>
                <a:cs typeface="Arial" charset="0"/>
              </a:rPr>
              <a:t>Third level</a:t>
            </a:r>
          </a:p>
          <a:p>
            <a:pPr marL="225425" marR="0" lvl="3" indent="-225425" algn="l" defTabSz="914400" rtl="0" eaLnBrk="1" fontAlgn="auto" latinLnBrk="0" hangingPunct="1">
              <a:lnSpc>
                <a:spcPct val="110000"/>
              </a:lnSpc>
              <a:spcBef>
                <a:spcPts val="1200"/>
              </a:spcBef>
              <a:spcAft>
                <a:spcPts val="0"/>
              </a:spcAft>
              <a:buClr>
                <a:srgbClr val="3E6BB3"/>
              </a:buClr>
              <a:buSzPct val="90000"/>
              <a:buFont typeface="Wingdings 2" panose="05020102010507070707" pitchFamily="18" charset="2"/>
              <a:buChar char="Ã"/>
              <a:tabLst/>
              <a:defRPr/>
            </a:pPr>
            <a:r>
              <a:rPr kumimoji="0" lang="en-US" sz="1200" b="0" i="0" u="none" strike="noStrike" kern="1200" cap="none" spc="0" normalizeH="0" baseline="0" noProof="0">
                <a:ln>
                  <a:noFill/>
                </a:ln>
                <a:solidFill>
                  <a:srgbClr val="373637"/>
                </a:solidFill>
                <a:effectLst/>
                <a:uLnTx/>
                <a:uFillTx/>
                <a:latin typeface="Arial"/>
                <a:cs typeface="Arial" charset="0"/>
              </a:rPr>
              <a:t>Fourth level</a:t>
            </a:r>
          </a:p>
        </p:txBody>
      </p:sp>
      <p:sp>
        <p:nvSpPr>
          <p:cNvPr id="18" name="Text Placeholder 2"/>
          <p:cNvSpPr>
            <a:spLocks noGrp="1"/>
          </p:cNvSpPr>
          <p:nvPr>
            <p:ph type="body" idx="18" hasCustomPrompt="1"/>
          </p:nvPr>
        </p:nvSpPr>
        <p:spPr>
          <a:xfrm>
            <a:off x="4751394" y="4615032"/>
            <a:ext cx="6651071" cy="326223"/>
          </a:xfrm>
        </p:spPr>
        <p:txBody>
          <a:bodyPr anchor="ctr">
            <a:noAutofit/>
          </a:bodyPr>
          <a:lstStyle>
            <a:lvl1pPr marL="0" indent="0">
              <a:lnSpc>
                <a:spcPct val="120000"/>
              </a:lnSpc>
              <a:spcBef>
                <a:spcPts val="1800"/>
              </a:spcBef>
              <a:buNone/>
              <a:defRPr sz="1400" b="1" i="0" cap="all" spc="300" baseline="0">
                <a:solidFill>
                  <a:schemeClr val="tx2"/>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2022726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Slide with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256" y="2126536"/>
            <a:ext cx="3814289" cy="923330"/>
          </a:xfrm>
        </p:spPr>
        <p:txBody>
          <a:bodyPr anchor="t" anchorCtr="0">
            <a:spAutoFit/>
          </a:bodyPr>
          <a:lstStyle>
            <a:lvl1pPr>
              <a:lnSpc>
                <a:spcPct val="100000"/>
              </a:lnSpc>
              <a:defRPr sz="3000" baseline="0">
                <a:solidFill>
                  <a:schemeClr val="tx2"/>
                </a:solidFill>
              </a:defRPr>
            </a:lvl1pPr>
          </a:lstStyle>
          <a:p>
            <a:r>
              <a:rPr lang="en-US" dirty="0"/>
              <a:t>Click to edit. Adjust size to 30 – 38 pt.</a:t>
            </a:r>
          </a:p>
        </p:txBody>
      </p:sp>
      <p:sp>
        <p:nvSpPr>
          <p:cNvPr id="3" name="Text Placeholder 2"/>
          <p:cNvSpPr>
            <a:spLocks noGrp="1"/>
          </p:cNvSpPr>
          <p:nvPr>
            <p:ph type="body" idx="1" hasCustomPrompt="1"/>
          </p:nvPr>
        </p:nvSpPr>
        <p:spPr>
          <a:xfrm>
            <a:off x="4780085" y="1647117"/>
            <a:ext cx="6738813" cy="364564"/>
          </a:xfrm>
        </p:spPr>
        <p:txBody>
          <a:bodyPr>
            <a:noAutofit/>
          </a:bodyPr>
          <a:lstStyle>
            <a:lvl1pPr marL="0" indent="0">
              <a:buNone/>
              <a:defRPr sz="1600" b="1" i="0" cap="all" spc="200" baseline="0">
                <a:solidFill>
                  <a:schemeClr val="tx2"/>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0" name="Text Placeholder 2"/>
          <p:cNvSpPr>
            <a:spLocks noGrp="1"/>
          </p:cNvSpPr>
          <p:nvPr>
            <p:ph type="body" idx="17" hasCustomPrompt="1"/>
          </p:nvPr>
        </p:nvSpPr>
        <p:spPr>
          <a:xfrm>
            <a:off x="4780084" y="3590675"/>
            <a:ext cx="6738815" cy="368140"/>
          </a:xfrm>
        </p:spPr>
        <p:txBody>
          <a:bodyPr>
            <a:noAutofit/>
          </a:bodyPr>
          <a:lstStyle>
            <a:lvl1pPr marL="0" indent="0">
              <a:buNone/>
              <a:defRPr sz="1600" b="1" i="0" cap="all" spc="200" baseline="0">
                <a:solidFill>
                  <a:schemeClr val="tx2"/>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1" name="Content Placeholder 4"/>
          <p:cNvSpPr>
            <a:spLocks noGrp="1"/>
          </p:cNvSpPr>
          <p:nvPr>
            <p:ph sz="quarter" idx="18"/>
          </p:nvPr>
        </p:nvSpPr>
        <p:spPr>
          <a:xfrm>
            <a:off x="4780084" y="3976937"/>
            <a:ext cx="6738816" cy="1117229"/>
          </a:xfrm>
        </p:spPr>
        <p:txBody>
          <a:bodyPr>
            <a:spAutoFit/>
          </a:bodyPr>
          <a:lstStyle>
            <a:lvl1pPr algn="l" defTabSz="914400" rtl="0" eaLnBrk="1" latinLnBrk="0" hangingPunct="1">
              <a:lnSpc>
                <a:spcPct val="120000"/>
              </a:lnSpc>
              <a:spcBef>
                <a:spcPts val="600"/>
              </a:spcBef>
              <a:buClr>
                <a:schemeClr val="accent2"/>
              </a:buClr>
              <a:defRPr lang="en-US" sz="1200" kern="1200" dirty="0" smtClean="0">
                <a:solidFill>
                  <a:schemeClr val="tx2"/>
                </a:solidFill>
                <a:latin typeface="+mn-lt"/>
                <a:ea typeface="Arial" charset="0"/>
                <a:cs typeface="Arial" charset="0"/>
              </a:defRPr>
            </a:lvl1pPr>
            <a:lvl2pPr algn="l" defTabSz="914400" rtl="0" eaLnBrk="1" latinLnBrk="0" hangingPunct="1">
              <a:lnSpc>
                <a:spcPct val="120000"/>
              </a:lnSpc>
              <a:spcBef>
                <a:spcPts val="600"/>
              </a:spcBef>
              <a:buClr>
                <a:schemeClr val="accent2"/>
              </a:buClr>
              <a:defRPr lang="en-US" sz="1200" kern="1200" dirty="0" smtClean="0">
                <a:solidFill>
                  <a:schemeClr val="tx2"/>
                </a:solidFill>
                <a:latin typeface="+mn-lt"/>
                <a:ea typeface="Arial" charset="0"/>
                <a:cs typeface="Arial" charset="0"/>
              </a:defRPr>
            </a:lvl2pPr>
            <a:lvl3pPr algn="l" defTabSz="914400" rtl="0" eaLnBrk="1" latinLnBrk="0" hangingPunct="1">
              <a:lnSpc>
                <a:spcPct val="120000"/>
              </a:lnSpc>
              <a:spcBef>
                <a:spcPts val="600"/>
              </a:spcBef>
              <a:buClr>
                <a:schemeClr val="accent2"/>
              </a:buClr>
              <a:defRPr lang="en-US" sz="1200" kern="1200" dirty="0" smtClean="0">
                <a:solidFill>
                  <a:schemeClr val="tx2"/>
                </a:solidFill>
                <a:latin typeface="+mn-lt"/>
                <a:ea typeface="Arial" charset="0"/>
                <a:cs typeface="Arial" charset="0"/>
              </a:defRPr>
            </a:lvl3pPr>
            <a:lvl4pPr algn="l" defTabSz="914400" rtl="0" eaLnBrk="1" latinLnBrk="0" hangingPunct="1">
              <a:lnSpc>
                <a:spcPct val="120000"/>
              </a:lnSpc>
              <a:spcBef>
                <a:spcPts val="600"/>
              </a:spcBef>
              <a:buClr>
                <a:schemeClr val="accent2"/>
              </a:buClr>
              <a:defRPr lang="en-US" sz="1200" kern="1200" dirty="0" smtClean="0">
                <a:solidFill>
                  <a:schemeClr val="tx2"/>
                </a:solidFill>
                <a:latin typeface="+mn-lt"/>
                <a:ea typeface="Arial" charset="0"/>
                <a:cs typeface="Arial" charset="0"/>
              </a:defRPr>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5"/>
          <p:cNvSpPr>
            <a:spLocks noGrp="1"/>
          </p:cNvSpPr>
          <p:nvPr>
            <p:ph type="body" sz="quarter" idx="19"/>
          </p:nvPr>
        </p:nvSpPr>
        <p:spPr>
          <a:xfrm>
            <a:off x="4779433" y="2022476"/>
            <a:ext cx="6739467" cy="1274195"/>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34393593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1980" y="1006089"/>
            <a:ext cx="10872843" cy="252557"/>
          </a:xfrm>
          <a:prstGeom prst="rect">
            <a:avLst/>
          </a:prstGeom>
        </p:spPr>
        <p:txBody>
          <a:bodyPr vert="horz" wrap="square" lIns="0" tIns="0" rIns="0" bIns="0" rtlCol="0" anchor="t" anchorCtr="0">
            <a:spAutoFit/>
          </a:bodyPr>
          <a:lstStyle/>
          <a:p>
            <a:r>
              <a:rPr lang="en-US"/>
              <a:t>Click to edit Master title style</a:t>
            </a:r>
            <a:endParaRPr lang="en-US" dirty="0"/>
          </a:p>
        </p:txBody>
      </p:sp>
      <p:sp>
        <p:nvSpPr>
          <p:cNvPr id="3" name="Text Placeholder 2"/>
          <p:cNvSpPr>
            <a:spLocks noGrp="1"/>
          </p:cNvSpPr>
          <p:nvPr>
            <p:ph type="body" sz="quarter" idx="10"/>
          </p:nvPr>
        </p:nvSpPr>
        <p:spPr>
          <a:xfrm>
            <a:off x="601133" y="1554480"/>
            <a:ext cx="10972800" cy="45498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9352513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wo Column Bullet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Text Placeholder 4"/>
          <p:cNvSpPr>
            <a:spLocks noGrp="1"/>
          </p:cNvSpPr>
          <p:nvPr>
            <p:ph type="body" sz="quarter" idx="11"/>
          </p:nvPr>
        </p:nvSpPr>
        <p:spPr>
          <a:xfrm>
            <a:off x="601135" y="1554480"/>
            <a:ext cx="5207995" cy="4603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4"/>
          <p:cNvSpPr>
            <a:spLocks noGrp="1"/>
          </p:cNvSpPr>
          <p:nvPr>
            <p:ph type="body" sz="quarter" idx="12"/>
          </p:nvPr>
        </p:nvSpPr>
        <p:spPr>
          <a:xfrm>
            <a:off x="6395919" y="1554480"/>
            <a:ext cx="5207995" cy="4603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278252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Bulleted List &amp; Chart">
    <p:spTree>
      <p:nvGrpSpPr>
        <p:cNvPr id="1" name=""/>
        <p:cNvGrpSpPr/>
        <p:nvPr/>
      </p:nvGrpSpPr>
      <p:grpSpPr>
        <a:xfrm>
          <a:off x="0" y="0"/>
          <a:ext cx="0" cy="0"/>
          <a:chOff x="0" y="0"/>
          <a:chExt cx="0" cy="0"/>
        </a:xfrm>
      </p:grpSpPr>
      <p:sp>
        <p:nvSpPr>
          <p:cNvPr id="2" name="Title 1"/>
          <p:cNvSpPr>
            <a:spLocks noGrp="1"/>
          </p:cNvSpPr>
          <p:nvPr>
            <p:ph type="title"/>
          </p:nvPr>
        </p:nvSpPr>
        <p:spPr>
          <a:xfrm>
            <a:off x="601979" y="1006089"/>
            <a:ext cx="10990916" cy="249299"/>
          </a:xfrm>
        </p:spPr>
        <p:txBody>
          <a:bodyPr/>
          <a:lstStyle/>
          <a:p>
            <a:r>
              <a:rPr lang="en-US"/>
              <a:t>Click to edit Master title style</a:t>
            </a:r>
            <a:endParaRPr lang="en-US" dirty="0"/>
          </a:p>
        </p:txBody>
      </p:sp>
      <p:sp>
        <p:nvSpPr>
          <p:cNvPr id="15" name="Chart Placeholder 14"/>
          <p:cNvSpPr>
            <a:spLocks noGrp="1"/>
          </p:cNvSpPr>
          <p:nvPr>
            <p:ph type="chart" sz="quarter" idx="12"/>
          </p:nvPr>
        </p:nvSpPr>
        <p:spPr>
          <a:xfrm>
            <a:off x="601831" y="2904565"/>
            <a:ext cx="10972800" cy="3087448"/>
          </a:xfrm>
        </p:spPr>
        <p:txBody>
          <a:bodyPr/>
          <a:lstStyle/>
          <a:p>
            <a:r>
              <a:rPr lang="en-US"/>
              <a:t>Click icon to add chart</a:t>
            </a:r>
            <a:endParaRPr lang="en-US" dirty="0"/>
          </a:p>
        </p:txBody>
      </p:sp>
      <p:sp>
        <p:nvSpPr>
          <p:cNvPr id="6" name="Text Placeholder 2"/>
          <p:cNvSpPr>
            <a:spLocks noGrp="1"/>
          </p:cNvSpPr>
          <p:nvPr>
            <p:ph idx="1"/>
          </p:nvPr>
        </p:nvSpPr>
        <p:spPr>
          <a:xfrm>
            <a:off x="601981" y="1554481"/>
            <a:ext cx="10972148" cy="560153"/>
          </a:xfrm>
          <a:prstGeom prst="rect">
            <a:avLst/>
          </a:prstGeom>
        </p:spPr>
        <p:txBody>
          <a:bodyPr vert="horz" wrap="square" lIns="0" tIns="0" rIns="0" bIns="0" rtlCol="0">
            <a:spAutoFit/>
          </a:bodyPr>
          <a:lstStyle>
            <a:lvl2pPr>
              <a:defRPr/>
            </a:lvl2pPr>
            <a:lvl3pPr marL="398463" indent="0">
              <a:buNone/>
              <a:defRPr/>
            </a:lvl3pPr>
            <a:lvl9pPr marL="3657600" indent="0">
              <a:buNone/>
              <a:defRPr/>
            </a:lvl9pPr>
          </a:lstStyle>
          <a:p>
            <a:pPr lvl="0"/>
            <a:r>
              <a:rPr lang="en-US"/>
              <a:t>Click to edit Master text styles</a:t>
            </a:r>
          </a:p>
          <a:p>
            <a:pPr lvl="1"/>
            <a:r>
              <a:rPr lang="en-US"/>
              <a:t>Second level</a:t>
            </a:r>
          </a:p>
        </p:txBody>
      </p:sp>
      <p:sp>
        <p:nvSpPr>
          <p:cNvPr id="8" name="Text Placeholder 4"/>
          <p:cNvSpPr>
            <a:spLocks noGrp="1"/>
          </p:cNvSpPr>
          <p:nvPr>
            <p:ph type="body" sz="quarter" idx="13" hasCustomPrompt="1"/>
          </p:nvPr>
        </p:nvSpPr>
        <p:spPr>
          <a:xfrm>
            <a:off x="601133" y="6070169"/>
            <a:ext cx="10972800" cy="147752"/>
          </a:xfrm>
        </p:spPr>
        <p:txBody>
          <a:bodyPr/>
          <a:lstStyle>
            <a:lvl1pPr marL="0" indent="0">
              <a:lnSpc>
                <a:spcPct val="100000"/>
              </a:lnSpc>
              <a:spcBef>
                <a:spcPts val="0"/>
              </a:spcBef>
              <a:buFont typeface="Arial" panose="020B0604020202020204" pitchFamily="34" charset="0"/>
              <a:buNone/>
              <a:defRPr sz="900" i="0" baseline="0">
                <a:solidFill>
                  <a:schemeClr val="tx1">
                    <a:lumMod val="50000"/>
                    <a:lumOff val="50000"/>
                  </a:schemeClr>
                </a:solidFill>
              </a:defRPr>
            </a:lvl1pPr>
          </a:lstStyle>
          <a:p>
            <a:pPr lvl="0"/>
            <a:r>
              <a:rPr lang="en-US" dirty="0"/>
              <a:t>Click to insert source</a:t>
            </a:r>
          </a:p>
        </p:txBody>
      </p:sp>
    </p:spTree>
    <p:extLst>
      <p:ext uri="{BB962C8B-B14F-4D97-AF65-F5344CB8AC3E}">
        <p14:creationId xmlns:p14="http://schemas.microsoft.com/office/powerpoint/2010/main" val="4085167346"/>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15"/>
            <a:ext cx="284480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3200" y="15"/>
            <a:ext cx="833120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621906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Bulleted List &amp; 2 Charts">
    <p:spTree>
      <p:nvGrpSpPr>
        <p:cNvPr id="1" name=""/>
        <p:cNvGrpSpPr/>
        <p:nvPr/>
      </p:nvGrpSpPr>
      <p:grpSpPr>
        <a:xfrm>
          <a:off x="0" y="0"/>
          <a:ext cx="0" cy="0"/>
          <a:chOff x="0" y="0"/>
          <a:chExt cx="0" cy="0"/>
        </a:xfrm>
      </p:grpSpPr>
      <p:sp>
        <p:nvSpPr>
          <p:cNvPr id="2" name="Title 1"/>
          <p:cNvSpPr>
            <a:spLocks noGrp="1"/>
          </p:cNvSpPr>
          <p:nvPr>
            <p:ph type="title"/>
          </p:nvPr>
        </p:nvSpPr>
        <p:spPr>
          <a:xfrm>
            <a:off x="601979" y="1006089"/>
            <a:ext cx="10990916" cy="249299"/>
          </a:xfrm>
        </p:spPr>
        <p:txBody>
          <a:bodyPr/>
          <a:lstStyle/>
          <a:p>
            <a:r>
              <a:rPr lang="en-US"/>
              <a:t>Click to edit Master title style</a:t>
            </a:r>
            <a:endParaRPr lang="en-US" dirty="0"/>
          </a:p>
        </p:txBody>
      </p:sp>
      <p:sp>
        <p:nvSpPr>
          <p:cNvPr id="15" name="Chart Placeholder 14"/>
          <p:cNvSpPr>
            <a:spLocks noGrp="1"/>
          </p:cNvSpPr>
          <p:nvPr>
            <p:ph type="chart" sz="quarter" idx="12"/>
          </p:nvPr>
        </p:nvSpPr>
        <p:spPr>
          <a:xfrm>
            <a:off x="601133" y="2905545"/>
            <a:ext cx="5351432" cy="3090672"/>
          </a:xfrm>
        </p:spPr>
        <p:txBody>
          <a:bodyPr/>
          <a:lstStyle/>
          <a:p>
            <a:r>
              <a:rPr lang="en-US"/>
              <a:t>Click icon to add chart</a:t>
            </a:r>
            <a:endParaRPr lang="en-US" dirty="0"/>
          </a:p>
        </p:txBody>
      </p:sp>
      <p:sp>
        <p:nvSpPr>
          <p:cNvPr id="6" name="Text Placeholder 2"/>
          <p:cNvSpPr>
            <a:spLocks noGrp="1"/>
          </p:cNvSpPr>
          <p:nvPr>
            <p:ph idx="1" hasCustomPrompt="1"/>
          </p:nvPr>
        </p:nvSpPr>
        <p:spPr>
          <a:xfrm>
            <a:off x="601981" y="1554481"/>
            <a:ext cx="10972148" cy="560153"/>
          </a:xfrm>
          <a:prstGeom prst="rect">
            <a:avLst/>
          </a:prstGeom>
        </p:spPr>
        <p:txBody>
          <a:bodyPr vert="horz" wrap="square" lIns="0" tIns="0" rIns="0" bIns="0" rtlCol="0">
            <a:spAutoFit/>
          </a:bodyPr>
          <a:lstStyle/>
          <a:p>
            <a:pPr lvl="0"/>
            <a:r>
              <a:rPr lang="en-US" dirty="0"/>
              <a:t>Click to edit Master text</a:t>
            </a:r>
          </a:p>
          <a:p>
            <a:pPr lvl="1"/>
            <a:r>
              <a:rPr lang="en-US" dirty="0"/>
              <a:t>Second level</a:t>
            </a:r>
          </a:p>
        </p:txBody>
      </p:sp>
      <p:sp>
        <p:nvSpPr>
          <p:cNvPr id="8" name="Chart Placeholder 14"/>
          <p:cNvSpPr>
            <a:spLocks noGrp="1"/>
          </p:cNvSpPr>
          <p:nvPr>
            <p:ph type="chart" sz="quarter" idx="14"/>
          </p:nvPr>
        </p:nvSpPr>
        <p:spPr>
          <a:xfrm>
            <a:off x="6212775" y="2905545"/>
            <a:ext cx="5351432" cy="3090672"/>
          </a:xfrm>
        </p:spPr>
        <p:txBody>
          <a:bodyPr/>
          <a:lstStyle/>
          <a:p>
            <a:r>
              <a:rPr lang="en-US"/>
              <a:t>Click icon to add chart</a:t>
            </a:r>
            <a:endParaRPr lang="en-US" dirty="0"/>
          </a:p>
        </p:txBody>
      </p:sp>
      <p:sp>
        <p:nvSpPr>
          <p:cNvPr id="10" name="Text Placeholder 4"/>
          <p:cNvSpPr>
            <a:spLocks noGrp="1"/>
          </p:cNvSpPr>
          <p:nvPr>
            <p:ph type="body" sz="quarter" idx="13" hasCustomPrompt="1"/>
          </p:nvPr>
        </p:nvSpPr>
        <p:spPr>
          <a:xfrm>
            <a:off x="601133" y="6070169"/>
            <a:ext cx="10972800" cy="147752"/>
          </a:xfrm>
        </p:spPr>
        <p:txBody>
          <a:bodyPr/>
          <a:lstStyle>
            <a:lvl1pPr marL="0" indent="0">
              <a:lnSpc>
                <a:spcPct val="100000"/>
              </a:lnSpc>
              <a:spcBef>
                <a:spcPts val="0"/>
              </a:spcBef>
              <a:buFont typeface="Arial" panose="020B0604020202020204" pitchFamily="34" charset="0"/>
              <a:buNone/>
              <a:defRPr sz="900" i="0" baseline="0">
                <a:solidFill>
                  <a:schemeClr val="tx1">
                    <a:lumMod val="50000"/>
                    <a:lumOff val="50000"/>
                  </a:schemeClr>
                </a:solidFill>
              </a:defRPr>
            </a:lvl1pPr>
          </a:lstStyle>
          <a:p>
            <a:pPr lvl="0"/>
            <a:r>
              <a:rPr lang="en-US" dirty="0"/>
              <a:t>Click to insert source</a:t>
            </a:r>
          </a:p>
        </p:txBody>
      </p:sp>
    </p:spTree>
    <p:extLst>
      <p:ext uri="{BB962C8B-B14F-4D97-AF65-F5344CB8AC3E}">
        <p14:creationId xmlns:p14="http://schemas.microsoft.com/office/powerpoint/2010/main" val="3856202222"/>
      </p:ext>
    </p:extLst>
  </p:cSld>
  <p:clrMapOvr>
    <a:masterClrMapping/>
  </p:clrMapOvr>
  <p:extLst>
    <p:ext uri="{DCECCB84-F9BA-43D5-87BE-67443E8EF086}">
      <p15:sldGuideLst xmlns:p15="http://schemas.microsoft.com/office/powerpoint/2012/main"/>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4_Charts">
    <p:spTree>
      <p:nvGrpSpPr>
        <p:cNvPr id="1" name=""/>
        <p:cNvGrpSpPr/>
        <p:nvPr/>
      </p:nvGrpSpPr>
      <p:grpSpPr>
        <a:xfrm>
          <a:off x="0" y="0"/>
          <a:ext cx="0" cy="0"/>
          <a:chOff x="0" y="0"/>
          <a:chExt cx="0" cy="0"/>
        </a:xfrm>
      </p:grpSpPr>
      <p:sp>
        <p:nvSpPr>
          <p:cNvPr id="2" name="Title 1"/>
          <p:cNvSpPr>
            <a:spLocks noGrp="1"/>
          </p:cNvSpPr>
          <p:nvPr>
            <p:ph type="title"/>
          </p:nvPr>
        </p:nvSpPr>
        <p:spPr>
          <a:xfrm>
            <a:off x="601979" y="1006089"/>
            <a:ext cx="10990916" cy="249299"/>
          </a:xfrm>
        </p:spPr>
        <p:txBody>
          <a:bodyPr/>
          <a:lstStyle/>
          <a:p>
            <a:r>
              <a:rPr lang="en-US"/>
              <a:t>Click to edit Master title style</a:t>
            </a:r>
            <a:endParaRPr lang="en-US" dirty="0"/>
          </a:p>
        </p:txBody>
      </p:sp>
      <p:sp>
        <p:nvSpPr>
          <p:cNvPr id="6" name="Text Placeholder 2"/>
          <p:cNvSpPr>
            <a:spLocks noGrp="1"/>
          </p:cNvSpPr>
          <p:nvPr>
            <p:ph idx="1"/>
          </p:nvPr>
        </p:nvSpPr>
        <p:spPr>
          <a:xfrm>
            <a:off x="601980" y="1554479"/>
            <a:ext cx="5413248" cy="544444"/>
          </a:xfrm>
          <a:prstGeom prst="rect">
            <a:avLst/>
          </a:prstGeom>
        </p:spPr>
        <p:txBody>
          <a:bodyPr vert="horz" wrap="square" lIns="0" tIns="0" rIns="0" bIns="0" rtlCol="0">
            <a:spAutoFit/>
          </a:bodyPr>
          <a:lstStyle>
            <a:lvl2pPr>
              <a:defRPr/>
            </a:lvl2pPr>
            <a:lvl3pPr marL="398463" indent="0">
              <a:buNone/>
              <a:defRPr/>
            </a:lvl3pPr>
            <a:lvl9pPr marL="3657600" indent="0">
              <a:buNone/>
              <a:defRPr/>
            </a:lvl9pPr>
          </a:lstStyle>
          <a:p>
            <a:pPr lvl="0"/>
            <a:r>
              <a:rPr lang="en-US"/>
              <a:t>Click to edit Master text styles</a:t>
            </a:r>
          </a:p>
          <a:p>
            <a:pPr lvl="1"/>
            <a:r>
              <a:rPr lang="en-US"/>
              <a:t>Second level</a:t>
            </a:r>
          </a:p>
        </p:txBody>
      </p:sp>
      <p:sp>
        <p:nvSpPr>
          <p:cNvPr id="8" name="Text Placeholder 4"/>
          <p:cNvSpPr>
            <a:spLocks noGrp="1"/>
          </p:cNvSpPr>
          <p:nvPr>
            <p:ph type="body" sz="quarter" idx="13" hasCustomPrompt="1"/>
          </p:nvPr>
        </p:nvSpPr>
        <p:spPr>
          <a:xfrm>
            <a:off x="601133" y="6070169"/>
            <a:ext cx="10972800" cy="147752"/>
          </a:xfrm>
        </p:spPr>
        <p:txBody>
          <a:bodyPr/>
          <a:lstStyle>
            <a:lvl1pPr marL="0" indent="0">
              <a:lnSpc>
                <a:spcPct val="100000"/>
              </a:lnSpc>
              <a:spcBef>
                <a:spcPts val="0"/>
              </a:spcBef>
              <a:buFont typeface="Arial" panose="020B0604020202020204" pitchFamily="34" charset="0"/>
              <a:buNone/>
              <a:defRPr sz="900" i="0" baseline="0">
                <a:solidFill>
                  <a:schemeClr val="tx1">
                    <a:lumMod val="50000"/>
                    <a:lumOff val="50000"/>
                  </a:schemeClr>
                </a:solidFill>
              </a:defRPr>
            </a:lvl1pPr>
          </a:lstStyle>
          <a:p>
            <a:pPr lvl="0"/>
            <a:r>
              <a:rPr lang="en-US" dirty="0"/>
              <a:t>Click to insert source</a:t>
            </a:r>
          </a:p>
        </p:txBody>
      </p:sp>
      <p:sp>
        <p:nvSpPr>
          <p:cNvPr id="7" name="Text Placeholder 2"/>
          <p:cNvSpPr>
            <a:spLocks noGrp="1"/>
          </p:cNvSpPr>
          <p:nvPr>
            <p:ph idx="14"/>
          </p:nvPr>
        </p:nvSpPr>
        <p:spPr>
          <a:xfrm>
            <a:off x="604371" y="3826142"/>
            <a:ext cx="5413248" cy="544444"/>
          </a:xfrm>
          <a:prstGeom prst="rect">
            <a:avLst/>
          </a:prstGeom>
        </p:spPr>
        <p:txBody>
          <a:bodyPr vert="horz" wrap="square" lIns="0" tIns="0" rIns="0" bIns="0" rtlCol="0">
            <a:spAutoFit/>
          </a:bodyPr>
          <a:lstStyle>
            <a:lvl2pPr>
              <a:defRPr/>
            </a:lvl2pPr>
            <a:lvl3pPr marL="398463" indent="0">
              <a:buNone/>
              <a:defRPr/>
            </a:lvl3pPr>
            <a:lvl9pPr marL="3657600" indent="0">
              <a:buNone/>
              <a:defRPr/>
            </a:lvl9pPr>
          </a:lstStyle>
          <a:p>
            <a:pPr lvl="0"/>
            <a:r>
              <a:rPr lang="en-US"/>
              <a:t>Click to edit Master text styles</a:t>
            </a:r>
          </a:p>
          <a:p>
            <a:pPr lvl="1"/>
            <a:r>
              <a:rPr lang="en-US"/>
              <a:t>Second level</a:t>
            </a:r>
          </a:p>
        </p:txBody>
      </p:sp>
      <p:sp>
        <p:nvSpPr>
          <p:cNvPr id="9" name="Text Placeholder 2"/>
          <p:cNvSpPr>
            <a:spLocks noGrp="1"/>
          </p:cNvSpPr>
          <p:nvPr>
            <p:ph idx="15"/>
          </p:nvPr>
        </p:nvSpPr>
        <p:spPr>
          <a:xfrm>
            <a:off x="6155315" y="1556271"/>
            <a:ext cx="5413248" cy="544444"/>
          </a:xfrm>
          <a:prstGeom prst="rect">
            <a:avLst/>
          </a:prstGeom>
        </p:spPr>
        <p:txBody>
          <a:bodyPr vert="horz" wrap="square" lIns="0" tIns="0" rIns="0" bIns="0" rtlCol="0">
            <a:spAutoFit/>
          </a:bodyPr>
          <a:lstStyle>
            <a:lvl2pPr>
              <a:defRPr/>
            </a:lvl2pPr>
            <a:lvl3pPr marL="398463" indent="0">
              <a:buNone/>
              <a:defRPr/>
            </a:lvl3pPr>
            <a:lvl9pPr marL="3657600" indent="0">
              <a:buNone/>
              <a:defRPr/>
            </a:lvl9pPr>
          </a:lstStyle>
          <a:p>
            <a:pPr lvl="0"/>
            <a:r>
              <a:rPr lang="en-US"/>
              <a:t>Click to edit Master text styles</a:t>
            </a:r>
          </a:p>
          <a:p>
            <a:pPr lvl="1"/>
            <a:r>
              <a:rPr lang="en-US"/>
              <a:t>Second level</a:t>
            </a:r>
          </a:p>
        </p:txBody>
      </p:sp>
      <p:sp>
        <p:nvSpPr>
          <p:cNvPr id="10" name="Text Placeholder 2"/>
          <p:cNvSpPr>
            <a:spLocks noGrp="1"/>
          </p:cNvSpPr>
          <p:nvPr>
            <p:ph idx="16"/>
          </p:nvPr>
        </p:nvSpPr>
        <p:spPr>
          <a:xfrm>
            <a:off x="6157705" y="3827934"/>
            <a:ext cx="5413248" cy="544444"/>
          </a:xfrm>
          <a:prstGeom prst="rect">
            <a:avLst/>
          </a:prstGeom>
        </p:spPr>
        <p:txBody>
          <a:bodyPr vert="horz" wrap="square" lIns="0" tIns="0" rIns="0" bIns="0" rtlCol="0">
            <a:spAutoFit/>
          </a:bodyPr>
          <a:lstStyle>
            <a:lvl2pPr>
              <a:defRPr/>
            </a:lvl2pPr>
            <a:lvl3pPr marL="398463" indent="0">
              <a:buNone/>
              <a:defRPr/>
            </a:lvl3pPr>
            <a:lvl9pPr marL="3657600" indent="0">
              <a:buNone/>
              <a:defRPr/>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64015400"/>
      </p:ext>
    </p:extLst>
  </p:cSld>
  <p:clrMapOvr>
    <a:masterClrMapping/>
  </p:clrMapOvr>
  <p:extLst>
    <p:ext uri="{DCECCB84-F9BA-43D5-87BE-67443E8EF086}">
      <p15:sldGuideLst xmlns:p15="http://schemas.microsoft.com/office/powerpoint/2012/main"/>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Bulleted List &amp; 3 Add Ons">
    <p:spTree>
      <p:nvGrpSpPr>
        <p:cNvPr id="1" name=""/>
        <p:cNvGrpSpPr/>
        <p:nvPr/>
      </p:nvGrpSpPr>
      <p:grpSpPr>
        <a:xfrm>
          <a:off x="0" y="0"/>
          <a:ext cx="0" cy="0"/>
          <a:chOff x="0" y="0"/>
          <a:chExt cx="0" cy="0"/>
        </a:xfrm>
      </p:grpSpPr>
      <p:sp>
        <p:nvSpPr>
          <p:cNvPr id="2" name="Title 1"/>
          <p:cNvSpPr>
            <a:spLocks noGrp="1"/>
          </p:cNvSpPr>
          <p:nvPr>
            <p:ph type="title"/>
          </p:nvPr>
        </p:nvSpPr>
        <p:spPr>
          <a:xfrm>
            <a:off x="601979" y="1006089"/>
            <a:ext cx="10990916" cy="249299"/>
          </a:xfrm>
        </p:spPr>
        <p:txBody>
          <a:bodyPr/>
          <a:lstStyle/>
          <a:p>
            <a:r>
              <a:rPr lang="en-US"/>
              <a:t>Click to edit Master title style</a:t>
            </a:r>
            <a:endParaRPr lang="en-US" dirty="0"/>
          </a:p>
        </p:txBody>
      </p:sp>
      <p:sp>
        <p:nvSpPr>
          <p:cNvPr id="6" name="Text Placeholder 2"/>
          <p:cNvSpPr>
            <a:spLocks noGrp="1"/>
          </p:cNvSpPr>
          <p:nvPr>
            <p:ph idx="1" hasCustomPrompt="1"/>
          </p:nvPr>
        </p:nvSpPr>
        <p:spPr>
          <a:xfrm>
            <a:off x="601981" y="1554480"/>
            <a:ext cx="10972148" cy="560153"/>
          </a:xfrm>
          <a:prstGeom prst="rect">
            <a:avLst/>
          </a:prstGeom>
        </p:spPr>
        <p:txBody>
          <a:bodyPr vert="horz" wrap="square" lIns="0" tIns="0" rIns="0" bIns="0" rtlCol="0">
            <a:spAutoFit/>
          </a:bodyPr>
          <a:lstStyle/>
          <a:p>
            <a:pPr lvl="0"/>
            <a:r>
              <a:rPr lang="en-US" dirty="0"/>
              <a:t>Click to edit Master text</a:t>
            </a:r>
          </a:p>
          <a:p>
            <a:pPr lvl="1"/>
            <a:r>
              <a:rPr lang="en-US" dirty="0"/>
              <a:t>Second level</a:t>
            </a:r>
          </a:p>
        </p:txBody>
      </p:sp>
      <p:sp>
        <p:nvSpPr>
          <p:cNvPr id="4" name="Content Placeholder 3"/>
          <p:cNvSpPr>
            <a:spLocks noGrp="1"/>
          </p:cNvSpPr>
          <p:nvPr>
            <p:ph sz="quarter" idx="14"/>
          </p:nvPr>
        </p:nvSpPr>
        <p:spPr>
          <a:xfrm>
            <a:off x="601135" y="3646844"/>
            <a:ext cx="3378263" cy="229788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
          <p:cNvSpPr>
            <a:spLocks noGrp="1" noChangeAspect="1"/>
          </p:cNvSpPr>
          <p:nvPr>
            <p:ph sz="quarter" idx="15"/>
          </p:nvPr>
        </p:nvSpPr>
        <p:spPr>
          <a:xfrm>
            <a:off x="4406869" y="3646844"/>
            <a:ext cx="3378263" cy="229788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16"/>
          </p:nvPr>
        </p:nvSpPr>
        <p:spPr>
          <a:xfrm>
            <a:off x="8185945" y="3646844"/>
            <a:ext cx="3378263" cy="229788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4"/>
          <p:cNvSpPr>
            <a:spLocks noGrp="1"/>
          </p:cNvSpPr>
          <p:nvPr>
            <p:ph type="body" sz="quarter" idx="13" hasCustomPrompt="1"/>
          </p:nvPr>
        </p:nvSpPr>
        <p:spPr>
          <a:xfrm>
            <a:off x="601133" y="6070169"/>
            <a:ext cx="10972800" cy="147752"/>
          </a:xfrm>
        </p:spPr>
        <p:txBody>
          <a:bodyPr/>
          <a:lstStyle>
            <a:lvl1pPr marL="0" indent="0">
              <a:lnSpc>
                <a:spcPct val="100000"/>
              </a:lnSpc>
              <a:spcBef>
                <a:spcPts val="0"/>
              </a:spcBef>
              <a:buFont typeface="Arial" panose="020B0604020202020204" pitchFamily="34" charset="0"/>
              <a:buNone/>
              <a:defRPr sz="900" i="0" baseline="0">
                <a:solidFill>
                  <a:schemeClr val="tx1">
                    <a:lumMod val="50000"/>
                    <a:lumOff val="50000"/>
                  </a:schemeClr>
                </a:solidFill>
              </a:defRPr>
            </a:lvl1pPr>
          </a:lstStyle>
          <a:p>
            <a:pPr lvl="0"/>
            <a:r>
              <a:rPr lang="en-US" dirty="0"/>
              <a:t>Click to insert source</a:t>
            </a:r>
          </a:p>
        </p:txBody>
      </p:sp>
    </p:spTree>
    <p:extLst>
      <p:ext uri="{BB962C8B-B14F-4D97-AF65-F5344CB8AC3E}">
        <p14:creationId xmlns:p14="http://schemas.microsoft.com/office/powerpoint/2010/main" val="1408937721"/>
      </p:ext>
    </p:extLst>
  </p:cSld>
  <p:clrMapOvr>
    <a:masterClrMapping/>
  </p:clrMapOvr>
  <p:extLst>
    <p:ext uri="{DCECCB84-F9BA-43D5-87BE-67443E8EF086}">
      <p15:sldGuideLst xmlns:p15="http://schemas.microsoft.com/office/powerpoint/2012/main"/>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Bulleted List &amp; Chart Columns">
    <p:spTree>
      <p:nvGrpSpPr>
        <p:cNvPr id="1" name=""/>
        <p:cNvGrpSpPr/>
        <p:nvPr/>
      </p:nvGrpSpPr>
      <p:grpSpPr>
        <a:xfrm>
          <a:off x="0" y="0"/>
          <a:ext cx="0" cy="0"/>
          <a:chOff x="0" y="0"/>
          <a:chExt cx="0" cy="0"/>
        </a:xfrm>
      </p:grpSpPr>
      <p:sp>
        <p:nvSpPr>
          <p:cNvPr id="15" name="Chart Placeholder 14"/>
          <p:cNvSpPr>
            <a:spLocks noGrp="1"/>
          </p:cNvSpPr>
          <p:nvPr>
            <p:ph type="chart" sz="quarter" idx="12"/>
          </p:nvPr>
        </p:nvSpPr>
        <p:spPr>
          <a:xfrm>
            <a:off x="5206703" y="1554481"/>
            <a:ext cx="6440243" cy="3361765"/>
          </a:xfrm>
        </p:spPr>
        <p:txBody>
          <a:bodyPr/>
          <a:lstStyle>
            <a:lvl1pPr algn="l">
              <a:defRPr/>
            </a:lvl1pPr>
          </a:lstStyle>
          <a:p>
            <a:r>
              <a:rPr lang="en-US"/>
              <a:t>Click icon to add chart</a:t>
            </a:r>
            <a:endParaRPr lang="en-US" dirty="0"/>
          </a:p>
        </p:txBody>
      </p:sp>
      <p:sp>
        <p:nvSpPr>
          <p:cNvPr id="4" name="Text Placeholder 3"/>
          <p:cNvSpPr>
            <a:spLocks noGrp="1"/>
          </p:cNvSpPr>
          <p:nvPr>
            <p:ph type="body" sz="quarter" idx="14"/>
          </p:nvPr>
        </p:nvSpPr>
        <p:spPr>
          <a:xfrm>
            <a:off x="601134" y="1554481"/>
            <a:ext cx="4476751" cy="445635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4"/>
          <p:cNvSpPr>
            <a:spLocks noGrp="1"/>
          </p:cNvSpPr>
          <p:nvPr>
            <p:ph type="body" sz="quarter" idx="13" hasCustomPrompt="1"/>
          </p:nvPr>
        </p:nvSpPr>
        <p:spPr>
          <a:xfrm>
            <a:off x="601133" y="6070169"/>
            <a:ext cx="10972800" cy="147752"/>
          </a:xfrm>
        </p:spPr>
        <p:txBody>
          <a:bodyPr/>
          <a:lstStyle>
            <a:lvl1pPr marL="0" indent="0">
              <a:lnSpc>
                <a:spcPct val="100000"/>
              </a:lnSpc>
              <a:spcBef>
                <a:spcPts val="0"/>
              </a:spcBef>
              <a:buFont typeface="Arial" panose="020B0604020202020204" pitchFamily="34" charset="0"/>
              <a:buNone/>
              <a:defRPr sz="900" i="0" baseline="0">
                <a:solidFill>
                  <a:schemeClr val="tx1">
                    <a:lumMod val="50000"/>
                    <a:lumOff val="50000"/>
                  </a:schemeClr>
                </a:solidFill>
              </a:defRPr>
            </a:lvl1pPr>
          </a:lstStyle>
          <a:p>
            <a:pPr lvl="0"/>
            <a:r>
              <a:rPr lang="en-US" dirty="0"/>
              <a:t>Click to insert source</a:t>
            </a:r>
          </a:p>
        </p:txBody>
      </p:sp>
      <p:sp>
        <p:nvSpPr>
          <p:cNvPr id="6" name="Title 1"/>
          <p:cNvSpPr>
            <a:spLocks noGrp="1"/>
          </p:cNvSpPr>
          <p:nvPr>
            <p:ph type="title"/>
          </p:nvPr>
        </p:nvSpPr>
        <p:spPr>
          <a:xfrm>
            <a:off x="601979" y="1006089"/>
            <a:ext cx="10990916" cy="249299"/>
          </a:xfrm>
        </p:spPr>
        <p:txBody>
          <a:bodyPr/>
          <a:lstStyle/>
          <a:p>
            <a:r>
              <a:rPr lang="en-US"/>
              <a:t>Click to edit Master title style</a:t>
            </a:r>
            <a:endParaRPr lang="en-US" dirty="0"/>
          </a:p>
        </p:txBody>
      </p:sp>
    </p:spTree>
    <p:extLst>
      <p:ext uri="{BB962C8B-B14F-4D97-AF65-F5344CB8AC3E}">
        <p14:creationId xmlns:p14="http://schemas.microsoft.com/office/powerpoint/2010/main" val="64517498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with No Conten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601980" y="1006089"/>
            <a:ext cx="11001933" cy="249299"/>
          </a:xfrm>
          <a:prstGeom prst="rect">
            <a:avLst/>
          </a:prstGeom>
        </p:spPr>
        <p:txBody>
          <a:bodyPr vert="horz" wrap="square" lIns="0" tIns="0" rIns="0" bIns="0" rtlCol="0" anchor="t" anchorCtr="0">
            <a:spAutoFit/>
          </a:bodyPr>
          <a:lstStyle/>
          <a:p>
            <a:r>
              <a:rPr lang="en-US"/>
              <a:t>Click to edit Master title style</a:t>
            </a:r>
            <a:endParaRPr lang="en-US" dirty="0"/>
          </a:p>
        </p:txBody>
      </p:sp>
    </p:spTree>
    <p:extLst>
      <p:ext uri="{BB962C8B-B14F-4D97-AF65-F5344CB8AC3E}">
        <p14:creationId xmlns:p14="http://schemas.microsoft.com/office/powerpoint/2010/main" val="428907759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6" name="Rectangle 5"/>
          <p:cNvSpPr/>
          <p:nvPr userDrawn="1"/>
        </p:nvSpPr>
        <p:spPr>
          <a:xfrm>
            <a:off x="0" y="1"/>
            <a:ext cx="12192000" cy="6015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dirty="0">
              <a:latin typeface="Arial" charset="0"/>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4" name="Title 1"/>
          <p:cNvSpPr>
            <a:spLocks noGrp="1"/>
          </p:cNvSpPr>
          <p:nvPr>
            <p:ph type="ctrTitle" hasCustomPrompt="1"/>
          </p:nvPr>
        </p:nvSpPr>
        <p:spPr>
          <a:xfrm>
            <a:off x="606611" y="3200207"/>
            <a:ext cx="10363200" cy="415498"/>
          </a:xfrm>
        </p:spPr>
        <p:txBody>
          <a:bodyPr anchor="t" anchorCtr="0">
            <a:spAutoFit/>
          </a:bodyPr>
          <a:lstStyle>
            <a:lvl1pPr algn="l">
              <a:defRPr sz="3000" baseline="0"/>
            </a:lvl1pPr>
          </a:lstStyle>
          <a:p>
            <a:r>
              <a:rPr lang="en-US" dirty="0"/>
              <a:t>Click to Edit. Adjust size from 30 – 38 pt.</a:t>
            </a:r>
          </a:p>
        </p:txBody>
      </p:sp>
    </p:spTree>
    <p:extLst>
      <p:ext uri="{BB962C8B-B14F-4D97-AF65-F5344CB8AC3E}">
        <p14:creationId xmlns:p14="http://schemas.microsoft.com/office/powerpoint/2010/main" val="392813945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Section Divider Taupe">
    <p:spTree>
      <p:nvGrpSpPr>
        <p:cNvPr id="1" name=""/>
        <p:cNvGrpSpPr/>
        <p:nvPr/>
      </p:nvGrpSpPr>
      <p:grpSpPr>
        <a:xfrm>
          <a:off x="0" y="0"/>
          <a:ext cx="0" cy="0"/>
          <a:chOff x="0" y="0"/>
          <a:chExt cx="0" cy="0"/>
        </a:xfrm>
      </p:grpSpPr>
      <p:sp>
        <p:nvSpPr>
          <p:cNvPr id="6" name="Rectangle 5"/>
          <p:cNvSpPr/>
          <p:nvPr userDrawn="1"/>
        </p:nvSpPr>
        <p:spPr>
          <a:xfrm>
            <a:off x="0" y="1"/>
            <a:ext cx="12192000" cy="6015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ctrTitle" hasCustomPrompt="1"/>
          </p:nvPr>
        </p:nvSpPr>
        <p:spPr>
          <a:xfrm>
            <a:off x="606611" y="3200207"/>
            <a:ext cx="10363200" cy="415498"/>
          </a:xfrm>
        </p:spPr>
        <p:txBody>
          <a:bodyPr anchor="t" anchorCtr="0">
            <a:spAutoFit/>
          </a:bodyPr>
          <a:lstStyle>
            <a:lvl1pPr algn="l">
              <a:defRPr sz="3000"/>
            </a:lvl1pPr>
          </a:lstStyle>
          <a:p>
            <a:r>
              <a:rPr lang="en-US" dirty="0"/>
              <a:t>Click to Edit. Adjust size from 30 – 38 pt.</a:t>
            </a:r>
          </a:p>
        </p:txBody>
      </p:sp>
    </p:spTree>
    <p:extLst>
      <p:ext uri="{BB962C8B-B14F-4D97-AF65-F5344CB8AC3E}">
        <p14:creationId xmlns:p14="http://schemas.microsoft.com/office/powerpoint/2010/main" val="409553862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Section Divider Blue">
    <p:spTree>
      <p:nvGrpSpPr>
        <p:cNvPr id="1" name=""/>
        <p:cNvGrpSpPr/>
        <p:nvPr/>
      </p:nvGrpSpPr>
      <p:grpSpPr>
        <a:xfrm>
          <a:off x="0" y="0"/>
          <a:ext cx="0" cy="0"/>
          <a:chOff x="0" y="0"/>
          <a:chExt cx="0" cy="0"/>
        </a:xfrm>
      </p:grpSpPr>
      <p:sp>
        <p:nvSpPr>
          <p:cNvPr id="6" name="Rectangle 5"/>
          <p:cNvSpPr/>
          <p:nvPr userDrawn="1"/>
        </p:nvSpPr>
        <p:spPr>
          <a:xfrm>
            <a:off x="0" y="1"/>
            <a:ext cx="12192000" cy="6015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p:cNvSpPr>
            <a:spLocks noGrp="1"/>
          </p:cNvSpPr>
          <p:nvPr>
            <p:ph type="ctrTitle" hasCustomPrompt="1"/>
          </p:nvPr>
        </p:nvSpPr>
        <p:spPr>
          <a:xfrm>
            <a:off x="606611" y="3200207"/>
            <a:ext cx="10363200" cy="415498"/>
          </a:xfrm>
        </p:spPr>
        <p:txBody>
          <a:bodyPr anchor="t" anchorCtr="0">
            <a:spAutoFit/>
          </a:bodyPr>
          <a:lstStyle>
            <a:lvl1pPr algn="l">
              <a:defRPr sz="3000">
                <a:solidFill>
                  <a:schemeClr val="bg1"/>
                </a:solidFill>
              </a:defRPr>
            </a:lvl1pPr>
          </a:lstStyle>
          <a:p>
            <a:r>
              <a:rPr lang="en-US" dirty="0"/>
              <a:t>Click to Edit. Adjust size from 30 – 38 pt.</a:t>
            </a:r>
          </a:p>
        </p:txBody>
      </p:sp>
    </p:spTree>
    <p:extLst>
      <p:ext uri="{BB962C8B-B14F-4D97-AF65-F5344CB8AC3E}">
        <p14:creationId xmlns:p14="http://schemas.microsoft.com/office/powerpoint/2010/main" val="104944690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Section Divider Yellow">
    <p:spTree>
      <p:nvGrpSpPr>
        <p:cNvPr id="1" name=""/>
        <p:cNvGrpSpPr/>
        <p:nvPr/>
      </p:nvGrpSpPr>
      <p:grpSpPr>
        <a:xfrm>
          <a:off x="0" y="0"/>
          <a:ext cx="0" cy="0"/>
          <a:chOff x="0" y="0"/>
          <a:chExt cx="0" cy="0"/>
        </a:xfrm>
      </p:grpSpPr>
      <p:sp>
        <p:nvSpPr>
          <p:cNvPr id="6" name="Rectangle 5"/>
          <p:cNvSpPr/>
          <p:nvPr userDrawn="1"/>
        </p:nvSpPr>
        <p:spPr>
          <a:xfrm>
            <a:off x="0" y="1"/>
            <a:ext cx="12192000" cy="6015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p:cNvSpPr>
            <a:spLocks noGrp="1"/>
          </p:cNvSpPr>
          <p:nvPr>
            <p:ph type="ctrTitle" hasCustomPrompt="1"/>
          </p:nvPr>
        </p:nvSpPr>
        <p:spPr>
          <a:xfrm>
            <a:off x="606611" y="3200207"/>
            <a:ext cx="10363200" cy="415498"/>
          </a:xfrm>
        </p:spPr>
        <p:txBody>
          <a:bodyPr anchor="t" anchorCtr="0">
            <a:spAutoFit/>
          </a:bodyPr>
          <a:lstStyle>
            <a:lvl1pPr algn="l">
              <a:defRPr sz="3000"/>
            </a:lvl1pPr>
          </a:lstStyle>
          <a:p>
            <a:r>
              <a:rPr lang="en-US" dirty="0"/>
              <a:t>Click to Edit. Adjust size from 30 – 38 pt.</a:t>
            </a:r>
          </a:p>
        </p:txBody>
      </p:sp>
    </p:spTree>
    <p:extLst>
      <p:ext uri="{BB962C8B-B14F-4D97-AF65-F5344CB8AC3E}">
        <p14:creationId xmlns:p14="http://schemas.microsoft.com/office/powerpoint/2010/main" val="67285854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losing Blue">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a:xfrm>
            <a:off x="9148807" y="6601191"/>
            <a:ext cx="2743200" cy="153888"/>
          </a:xfrm>
          <a:prstGeom prst="rect">
            <a:avLst/>
          </a:prstGeom>
        </p:spPr>
        <p:txBody>
          <a:bodyPr/>
          <a:lstStyle>
            <a:lvl1pPr>
              <a:defRPr b="0" i="0">
                <a:latin typeface="Arial" charset="0"/>
              </a:defRPr>
            </a:lvl1pPr>
          </a:lstStyle>
          <a:p>
            <a:fld id="{DF8096FD-41B5-2F46-9EA1-01A78F535848}" type="slidenum">
              <a:rPr lang="en-US" smtClean="0"/>
              <a:pPr/>
              <a:t>‹#›</a:t>
            </a:fld>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p:cNvSpPr>
            <a:spLocks noGrp="1"/>
          </p:cNvSpPr>
          <p:nvPr>
            <p:ph type="ctrTitle"/>
          </p:nvPr>
        </p:nvSpPr>
        <p:spPr>
          <a:xfrm>
            <a:off x="914400" y="2448862"/>
            <a:ext cx="10363200" cy="609398"/>
          </a:xfrm>
        </p:spPr>
        <p:txBody>
          <a:bodyPr anchor="t" anchorCtr="0">
            <a:spAutoFit/>
          </a:bodyPr>
          <a:lstStyle>
            <a:lvl1pPr algn="ctr">
              <a:defRPr sz="4400">
                <a:solidFill>
                  <a:schemeClr val="bg1"/>
                </a:solidFill>
              </a:defRPr>
            </a:lvl1pPr>
          </a:lstStyle>
          <a:p>
            <a:r>
              <a:rPr lang="en-US"/>
              <a:t>Click to edit Master title style</a:t>
            </a:r>
            <a:endParaRPr lang="en-US" dirty="0"/>
          </a:p>
        </p:txBody>
      </p:sp>
      <p:sp>
        <p:nvSpPr>
          <p:cNvPr id="5" name="TextBox 4"/>
          <p:cNvSpPr txBox="1"/>
          <p:nvPr userDrawn="1"/>
        </p:nvSpPr>
        <p:spPr>
          <a:xfrm>
            <a:off x="13301197" y="2805077"/>
            <a:ext cx="1219200" cy="914400"/>
          </a:xfrm>
          <a:prstGeom prst="rect">
            <a:avLst/>
          </a:prstGeom>
          <a:noFill/>
        </p:spPr>
        <p:txBody>
          <a:bodyPr wrap="none" lIns="0" tIns="0" rIns="0" bIns="0" rtlCol="0"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pPr>
            <a:endParaRPr lang="en-US" sz="1000" b="0" i="0" dirty="0">
              <a:latin typeface="Arial Regular" charset="0"/>
              <a:ea typeface="Arial Regular" charset="0"/>
              <a:cs typeface="Arial Regular" charset="0"/>
            </a:endParaRPr>
          </a:p>
        </p:txBody>
      </p:sp>
    </p:spTree>
    <p:extLst>
      <p:ext uri="{BB962C8B-B14F-4D97-AF65-F5344CB8AC3E}">
        <p14:creationId xmlns:p14="http://schemas.microsoft.com/office/powerpoint/2010/main" val="1321931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3"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6290" indent="0" algn="ctr">
              <a:buNone/>
              <a:defRPr/>
            </a:lvl2pPr>
            <a:lvl3pPr marL="912576" indent="0" algn="ctr">
              <a:buNone/>
              <a:defRPr/>
            </a:lvl3pPr>
            <a:lvl4pPr marL="1368859" indent="0" algn="ctr">
              <a:buNone/>
              <a:defRPr/>
            </a:lvl4pPr>
            <a:lvl5pPr marL="1825151" indent="0" algn="ctr">
              <a:buNone/>
              <a:defRPr/>
            </a:lvl5pPr>
            <a:lvl6pPr marL="2281440" indent="0" algn="ctr">
              <a:buNone/>
              <a:defRPr/>
            </a:lvl6pPr>
            <a:lvl7pPr marL="2737724" indent="0" algn="ctr">
              <a:buNone/>
              <a:defRPr/>
            </a:lvl7pPr>
            <a:lvl8pPr marL="3194013" indent="0" algn="ctr">
              <a:buNone/>
              <a:defRPr/>
            </a:lvl8pPr>
            <a:lvl9pPr marL="3650303" indent="0" algn="ctr">
              <a:buNone/>
              <a:defRPr/>
            </a:lvl9pPr>
          </a:lstStyle>
          <a:p>
            <a:r>
              <a:rPr lang="en-US"/>
              <a:t>Click to edit Master subtitle style</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1477075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losing Black &amp; Whit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1000" dirty="0">
              <a:latin typeface="Arial Regular" charset="0"/>
              <a:ea typeface="Arial Regular" charset="0"/>
              <a:cs typeface="Arial Regular" charset="0"/>
            </a:endParaRPr>
          </a:p>
        </p:txBody>
      </p:sp>
      <p:sp>
        <p:nvSpPr>
          <p:cNvPr id="5" name="TextBox 4"/>
          <p:cNvSpPr txBox="1"/>
          <p:nvPr userDrawn="1"/>
        </p:nvSpPr>
        <p:spPr>
          <a:xfrm>
            <a:off x="13301197" y="2805077"/>
            <a:ext cx="1219200" cy="914400"/>
          </a:xfrm>
          <a:prstGeom prst="rect">
            <a:avLst/>
          </a:prstGeom>
          <a:noFill/>
        </p:spPr>
        <p:txBody>
          <a:bodyPr wrap="none" lIns="0" tIns="0" rIns="0" bIns="0" rtlCol="0"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pPr>
            <a:endParaRPr lang="en-US" sz="1000" b="0" i="0" dirty="0">
              <a:latin typeface="Arial Regular" charset="0"/>
              <a:ea typeface="Arial Regular" charset="0"/>
              <a:cs typeface="Arial Regular" charset="0"/>
            </a:endParaRPr>
          </a:p>
        </p:txBody>
      </p:sp>
      <p:sp>
        <p:nvSpPr>
          <p:cNvPr id="9" name="Title 1"/>
          <p:cNvSpPr>
            <a:spLocks noGrp="1"/>
          </p:cNvSpPr>
          <p:nvPr>
            <p:ph type="ctrTitle"/>
          </p:nvPr>
        </p:nvSpPr>
        <p:spPr>
          <a:xfrm>
            <a:off x="914400" y="2448862"/>
            <a:ext cx="10363200" cy="609398"/>
          </a:xfrm>
        </p:spPr>
        <p:txBody>
          <a:bodyPr anchor="t" anchorCtr="0">
            <a:spAutoFit/>
          </a:bodyPr>
          <a:lstStyle>
            <a:lvl1pPr algn="ctr">
              <a:defRPr sz="4400">
                <a:solidFill>
                  <a:schemeClr val="tx1"/>
                </a:solidFill>
              </a:defRPr>
            </a:lvl1pPr>
          </a:lstStyle>
          <a:p>
            <a:r>
              <a:rPr lang="en-US"/>
              <a:t>Click to edit Master title style</a:t>
            </a:r>
            <a:endParaRPr lang="en-US" dirty="0"/>
          </a:p>
        </p:txBody>
      </p:sp>
      <p:pic>
        <p:nvPicPr>
          <p:cNvPr id="7" name="Picture 6"/>
          <p:cNvPicPr>
            <a:picLocks noChangeAspect="1"/>
          </p:cNvPicPr>
          <p:nvPr userDrawn="1"/>
        </p:nvPicPr>
        <p:blipFill>
          <a:blip r:embed="rId2">
            <a:clrChange>
              <a:clrFrom>
                <a:srgbClr val="FDFDFD"/>
              </a:clrFrom>
              <a:clrTo>
                <a:srgbClr val="FDFDFD">
                  <a:alpha val="0"/>
                </a:srgbClr>
              </a:clrTo>
            </a:clrChange>
          </a:blip>
          <a:stretch>
            <a:fillRect/>
          </a:stretch>
        </p:blipFill>
        <p:spPr>
          <a:xfrm>
            <a:off x="5475083" y="4648131"/>
            <a:ext cx="1223172" cy="1420801"/>
          </a:xfrm>
          <a:prstGeom prst="rect">
            <a:avLst/>
          </a:prstGeom>
        </p:spPr>
      </p:pic>
    </p:spTree>
    <p:extLst>
      <p:ext uri="{BB962C8B-B14F-4D97-AF65-F5344CB8AC3E}">
        <p14:creationId xmlns:p14="http://schemas.microsoft.com/office/powerpoint/2010/main" val="395289410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ltGray">
          <a:xfrm>
            <a:off x="2513012" y="1371600"/>
            <a:ext cx="7162800" cy="41148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804160" y="1557867"/>
            <a:ext cx="6583680" cy="2560320"/>
          </a:xfrm>
        </p:spPr>
        <p:txBody>
          <a:bodyPr anchor="b">
            <a:normAutofit/>
          </a:bodyPr>
          <a:lstStyle>
            <a:lvl1pPr algn="ctr">
              <a:lnSpc>
                <a:spcPct val="80000"/>
              </a:lnSpc>
              <a:defRPr sz="6600"/>
            </a:lvl1pPr>
          </a:lstStyle>
          <a:p>
            <a:r>
              <a:rPr lang="en-US"/>
              <a:t>Click to edit Master title style</a:t>
            </a:r>
            <a:endParaRPr lang="en-US" dirty="0"/>
          </a:p>
        </p:txBody>
      </p:sp>
      <p:sp>
        <p:nvSpPr>
          <p:cNvPr id="3" name="Subtitle 2"/>
          <p:cNvSpPr>
            <a:spLocks noGrp="1"/>
          </p:cNvSpPr>
          <p:nvPr>
            <p:ph type="subTitle" idx="1"/>
          </p:nvPr>
        </p:nvSpPr>
        <p:spPr>
          <a:xfrm>
            <a:off x="2804160" y="4185919"/>
            <a:ext cx="6583680" cy="1097278"/>
          </a:xfrm>
        </p:spPr>
        <p:txBody>
          <a:bodyPr>
            <a:normAutofit/>
          </a:bodyPr>
          <a:lstStyle>
            <a:lvl1pPr marL="0" indent="0" algn="ctr">
              <a:spcBef>
                <a:spcPts val="120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834452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bwMode="ltGray">
          <a:xfrm>
            <a:off x="-1" y="457200"/>
            <a:ext cx="12188826"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bwMode="ltGray">
          <a:xfrm>
            <a:off x="0" y="1697736"/>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bwMode="ltGray">
          <a:xfrm>
            <a:off x="0"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B1BD3024-A370-4736-A073-CFE51D74BDB4}" type="datetimeFigureOut">
              <a:rPr lang="en-US" smtClean="0"/>
              <a:t>10/11/2022</a:t>
            </a:fld>
            <a:endParaRPr lang="en-US"/>
          </a:p>
        </p:txBody>
      </p:sp>
      <p:sp>
        <p:nvSpPr>
          <p:cNvPr id="6" name="Slide Number Placeholder 5"/>
          <p:cNvSpPr>
            <a:spLocks noGrp="1"/>
          </p:cNvSpPr>
          <p:nvPr>
            <p:ph type="sldNum" sz="quarter" idx="12"/>
          </p:nvPr>
        </p:nvSpPr>
        <p:spPr/>
        <p:txBody>
          <a:bodyPr/>
          <a:lstStyle/>
          <a:p>
            <a:fld id="{5E3DCFCC-8C7B-4574-91B2-C3342261C6C2}" type="slidenum">
              <a:rPr lang="en-US" smtClean="0"/>
              <a:t>‹#›</a:t>
            </a:fld>
            <a:endParaRPr lang="en-US"/>
          </a:p>
        </p:txBody>
      </p:sp>
    </p:spTree>
    <p:extLst>
      <p:ext uri="{BB962C8B-B14F-4D97-AF65-F5344CB8AC3E}">
        <p14:creationId xmlns:p14="http://schemas.microsoft.com/office/powerpoint/2010/main" val="12173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gray">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ltGray">
          <a:xfrm>
            <a:off x="5334000" y="762000"/>
            <a:ext cx="6400800" cy="33401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654040" y="1016001"/>
            <a:ext cx="5760720" cy="1828800"/>
          </a:xfrm>
        </p:spPr>
        <p:txBody>
          <a:bodyPr anchor="b">
            <a:normAutofit/>
          </a:bodyPr>
          <a:lstStyle>
            <a:lvl1pPr algn="ctr">
              <a:lnSpc>
                <a:spcPct val="80000"/>
              </a:lnSpc>
              <a:defRPr sz="5400"/>
            </a:lvl1pPr>
          </a:lstStyle>
          <a:p>
            <a:r>
              <a:rPr lang="en-US"/>
              <a:t>Click to edit Master title style</a:t>
            </a:r>
            <a:endParaRPr lang="en-US" dirty="0"/>
          </a:p>
        </p:txBody>
      </p:sp>
      <p:sp>
        <p:nvSpPr>
          <p:cNvPr id="3" name="Text Placeholder 2"/>
          <p:cNvSpPr>
            <a:spLocks noGrp="1"/>
          </p:cNvSpPr>
          <p:nvPr>
            <p:ph type="body" idx="1"/>
          </p:nvPr>
        </p:nvSpPr>
        <p:spPr>
          <a:xfrm>
            <a:off x="5654040" y="2980267"/>
            <a:ext cx="5760720" cy="914400"/>
          </a:xfrm>
        </p:spPr>
        <p:txBody>
          <a:bodyPr>
            <a:normAutofit/>
          </a:bodyPr>
          <a:lstStyle>
            <a:lvl1pPr marL="0" indent="0" algn="ctr">
              <a:spcBef>
                <a:spcPts val="120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99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secHead" preserve="1">
  <p:cSld name="Summer Section Header">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ltGray">
          <a:xfrm>
            <a:off x="5334000" y="762000"/>
            <a:ext cx="6400800" cy="33401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654040" y="1016001"/>
            <a:ext cx="5760720" cy="1828800"/>
          </a:xfrm>
        </p:spPr>
        <p:txBody>
          <a:bodyPr anchor="b">
            <a:normAutofit/>
          </a:bodyPr>
          <a:lstStyle>
            <a:lvl1pPr algn="ctr">
              <a:lnSpc>
                <a:spcPct val="80000"/>
              </a:lnSpc>
              <a:defRPr sz="5400"/>
            </a:lvl1pPr>
          </a:lstStyle>
          <a:p>
            <a:r>
              <a:rPr lang="en-US"/>
              <a:t>Click to edit Master title style</a:t>
            </a:r>
            <a:endParaRPr lang="en-US" dirty="0"/>
          </a:p>
        </p:txBody>
      </p:sp>
      <p:sp>
        <p:nvSpPr>
          <p:cNvPr id="3" name="Text Placeholder 2"/>
          <p:cNvSpPr>
            <a:spLocks noGrp="1"/>
          </p:cNvSpPr>
          <p:nvPr>
            <p:ph type="body" idx="1"/>
          </p:nvPr>
        </p:nvSpPr>
        <p:spPr>
          <a:xfrm>
            <a:off x="5654040" y="2980267"/>
            <a:ext cx="5760720" cy="914400"/>
          </a:xfrm>
        </p:spPr>
        <p:txBody>
          <a:bodyPr>
            <a:normAutofit/>
          </a:bodyPr>
          <a:lstStyle>
            <a:lvl1pPr marL="0" indent="0" algn="ctr">
              <a:spcBef>
                <a:spcPts val="120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947757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secHead" preserve="1">
  <p:cSld name="Autumn Section Header">
    <p:bg bwMode="gray">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ltGray">
          <a:xfrm>
            <a:off x="5334000" y="762000"/>
            <a:ext cx="6400800" cy="33401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654040" y="1016001"/>
            <a:ext cx="5760720" cy="1828800"/>
          </a:xfrm>
        </p:spPr>
        <p:txBody>
          <a:bodyPr anchor="b">
            <a:normAutofit/>
          </a:bodyPr>
          <a:lstStyle>
            <a:lvl1pPr algn="ctr">
              <a:lnSpc>
                <a:spcPct val="80000"/>
              </a:lnSpc>
              <a:defRPr sz="5400"/>
            </a:lvl1pPr>
          </a:lstStyle>
          <a:p>
            <a:r>
              <a:rPr lang="en-US"/>
              <a:t>Click to edit Master title style</a:t>
            </a:r>
            <a:endParaRPr lang="en-US" dirty="0"/>
          </a:p>
        </p:txBody>
      </p:sp>
      <p:sp>
        <p:nvSpPr>
          <p:cNvPr id="3" name="Text Placeholder 2"/>
          <p:cNvSpPr>
            <a:spLocks noGrp="1"/>
          </p:cNvSpPr>
          <p:nvPr>
            <p:ph type="body" idx="1"/>
          </p:nvPr>
        </p:nvSpPr>
        <p:spPr>
          <a:xfrm>
            <a:off x="5654040" y="2980267"/>
            <a:ext cx="5760720" cy="914400"/>
          </a:xfrm>
        </p:spPr>
        <p:txBody>
          <a:bodyPr>
            <a:normAutofit/>
          </a:bodyPr>
          <a:lstStyle>
            <a:lvl1pPr marL="0" indent="0" algn="ctr">
              <a:spcBef>
                <a:spcPts val="120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914365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secHead" preserve="1">
  <p:cSld name="Winter Section Header">
    <p:bg bwMode="gray">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ltGray">
          <a:xfrm>
            <a:off x="5334000" y="762000"/>
            <a:ext cx="6400800" cy="33401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654040" y="1016001"/>
            <a:ext cx="5760720" cy="1828800"/>
          </a:xfrm>
        </p:spPr>
        <p:txBody>
          <a:bodyPr anchor="b">
            <a:normAutofit/>
          </a:bodyPr>
          <a:lstStyle>
            <a:lvl1pPr algn="ctr">
              <a:lnSpc>
                <a:spcPct val="80000"/>
              </a:lnSpc>
              <a:defRPr sz="5400"/>
            </a:lvl1pPr>
          </a:lstStyle>
          <a:p>
            <a:r>
              <a:rPr lang="en-US"/>
              <a:t>Click to edit Master title style</a:t>
            </a:r>
            <a:endParaRPr lang="en-US" dirty="0"/>
          </a:p>
        </p:txBody>
      </p:sp>
      <p:sp>
        <p:nvSpPr>
          <p:cNvPr id="3" name="Text Placeholder 2"/>
          <p:cNvSpPr>
            <a:spLocks noGrp="1"/>
          </p:cNvSpPr>
          <p:nvPr>
            <p:ph type="body" idx="1"/>
          </p:nvPr>
        </p:nvSpPr>
        <p:spPr>
          <a:xfrm>
            <a:off x="5654040" y="2980267"/>
            <a:ext cx="5760720" cy="914400"/>
          </a:xfrm>
        </p:spPr>
        <p:txBody>
          <a:bodyPr>
            <a:normAutofit/>
          </a:bodyPr>
          <a:lstStyle>
            <a:lvl1pPr marL="0" indent="0" algn="ctr">
              <a:spcBef>
                <a:spcPts val="120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228800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bwMode="ltGray">
          <a:xfrm>
            <a:off x="-1" y="457200"/>
            <a:ext cx="12188826"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bwMode="ltGray">
          <a:xfrm>
            <a:off x="0" y="1697736"/>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bwMode="ltGray">
          <a:xfrm>
            <a:off x="0"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057399"/>
            <a:ext cx="4846320" cy="43434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78880" y="2057399"/>
            <a:ext cx="4846320" cy="43434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B1BD3024-A370-4736-A073-CFE51D74BDB4}" type="datetimeFigureOut">
              <a:rPr lang="en-US" smtClean="0"/>
              <a:t>10/11/2022</a:t>
            </a:fld>
            <a:endParaRPr lang="en-US"/>
          </a:p>
        </p:txBody>
      </p:sp>
      <p:sp>
        <p:nvSpPr>
          <p:cNvPr id="7" name="Slide Number Placeholder 6"/>
          <p:cNvSpPr>
            <a:spLocks noGrp="1"/>
          </p:cNvSpPr>
          <p:nvPr>
            <p:ph type="sldNum" sz="quarter" idx="12"/>
          </p:nvPr>
        </p:nvSpPr>
        <p:spPr/>
        <p:txBody>
          <a:bodyPr/>
          <a:lstStyle/>
          <a:p>
            <a:fld id="{5E3DCFCC-8C7B-4574-91B2-C3342261C6C2}" type="slidenum">
              <a:rPr lang="en-US" smtClean="0"/>
              <a:t>‹#›</a:t>
            </a:fld>
            <a:endParaRPr lang="en-US"/>
          </a:p>
        </p:txBody>
      </p:sp>
    </p:spTree>
    <p:extLst>
      <p:ext uri="{BB962C8B-B14F-4D97-AF65-F5344CB8AC3E}">
        <p14:creationId xmlns:p14="http://schemas.microsoft.com/office/powerpoint/2010/main" val="1034017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bwMode="ltGray">
          <a:xfrm>
            <a:off x="-1" y="457200"/>
            <a:ext cx="12188826"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bwMode="ltGray">
          <a:xfrm>
            <a:off x="0" y="1697736"/>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bwMode="ltGray">
          <a:xfrm>
            <a:off x="0"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2057399"/>
            <a:ext cx="4846320" cy="868681"/>
          </a:xfrm>
        </p:spPr>
        <p:txBody>
          <a:bodyPr anchor="ctr"/>
          <a:lstStyle>
            <a:lvl1pPr marL="0" indent="0">
              <a:buNone/>
              <a:defRPr sz="2400" b="0" cap="sm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6800" y="2926080"/>
            <a:ext cx="4846320" cy="34747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78880" y="2057399"/>
            <a:ext cx="4846320" cy="868681"/>
          </a:xfrm>
        </p:spPr>
        <p:txBody>
          <a:bodyPr anchor="ctr"/>
          <a:lstStyle>
            <a:lvl1pPr marL="0" indent="0">
              <a:buNone/>
              <a:defRPr sz="2400" b="0" cap="sm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78880" y="2926080"/>
            <a:ext cx="4846320" cy="34747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B1BD3024-A370-4736-A073-CFE51D74BDB4}" type="datetimeFigureOut">
              <a:rPr lang="en-US" smtClean="0"/>
              <a:t>10/11/2022</a:t>
            </a:fld>
            <a:endParaRPr lang="en-US"/>
          </a:p>
        </p:txBody>
      </p:sp>
      <p:sp>
        <p:nvSpPr>
          <p:cNvPr id="9" name="Slide Number Placeholder 8"/>
          <p:cNvSpPr>
            <a:spLocks noGrp="1"/>
          </p:cNvSpPr>
          <p:nvPr>
            <p:ph type="sldNum" sz="quarter" idx="12"/>
          </p:nvPr>
        </p:nvSpPr>
        <p:spPr/>
        <p:txBody>
          <a:bodyPr/>
          <a:lstStyle/>
          <a:p>
            <a:fld id="{5E3DCFCC-8C7B-4574-91B2-C3342261C6C2}" type="slidenum">
              <a:rPr lang="en-US" smtClean="0"/>
              <a:t>‹#›</a:t>
            </a:fld>
            <a:endParaRPr lang="en-US"/>
          </a:p>
        </p:txBody>
      </p:sp>
    </p:spTree>
    <p:extLst>
      <p:ext uri="{BB962C8B-B14F-4D97-AF65-F5344CB8AC3E}">
        <p14:creationId xmlns:p14="http://schemas.microsoft.com/office/powerpoint/2010/main" val="2935574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bwMode="ltGray">
          <a:xfrm>
            <a:off x="-1" y="457200"/>
            <a:ext cx="12188826"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bwMode="ltGray">
          <a:xfrm>
            <a:off x="0" y="1697736"/>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bwMode="ltGray">
          <a:xfrm>
            <a:off x="0"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B1BD3024-A370-4736-A073-CFE51D74BDB4}" type="datetimeFigureOut">
              <a:rPr lang="en-US" smtClean="0"/>
              <a:t>10/11/2022</a:t>
            </a:fld>
            <a:endParaRPr lang="en-US"/>
          </a:p>
        </p:txBody>
      </p:sp>
      <p:sp>
        <p:nvSpPr>
          <p:cNvPr id="5" name="Slide Number Placeholder 4"/>
          <p:cNvSpPr>
            <a:spLocks noGrp="1"/>
          </p:cNvSpPr>
          <p:nvPr>
            <p:ph type="sldNum" sz="quarter" idx="12"/>
          </p:nvPr>
        </p:nvSpPr>
        <p:spPr/>
        <p:txBody>
          <a:bodyPr/>
          <a:lstStyle/>
          <a:p>
            <a:fld id="{5E3DCFCC-8C7B-4574-91B2-C3342261C6C2}" type="slidenum">
              <a:rPr lang="en-US" smtClean="0"/>
              <a:t>‹#›</a:t>
            </a:fld>
            <a:endParaRPr lang="en-US"/>
          </a:p>
        </p:txBody>
      </p:sp>
    </p:spTree>
    <p:extLst>
      <p:ext uri="{BB962C8B-B14F-4D97-AF65-F5344CB8AC3E}">
        <p14:creationId xmlns:p14="http://schemas.microsoft.com/office/powerpoint/2010/main" val="3768357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97310109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B1BD3024-A370-4736-A073-CFE51D74BDB4}" type="datetimeFigureOut">
              <a:rPr lang="en-US" smtClean="0"/>
              <a:t>10/11/2022</a:t>
            </a:fld>
            <a:endParaRPr lang="en-US"/>
          </a:p>
        </p:txBody>
      </p:sp>
      <p:sp>
        <p:nvSpPr>
          <p:cNvPr id="4" name="Slide Number Placeholder 3"/>
          <p:cNvSpPr>
            <a:spLocks noGrp="1"/>
          </p:cNvSpPr>
          <p:nvPr>
            <p:ph type="sldNum" sz="quarter" idx="12"/>
          </p:nvPr>
        </p:nvSpPr>
        <p:spPr/>
        <p:txBody>
          <a:bodyPr/>
          <a:lstStyle/>
          <a:p>
            <a:fld id="{5E3DCFCC-8C7B-4574-91B2-C3342261C6C2}" type="slidenum">
              <a:rPr lang="en-US" smtClean="0"/>
              <a:t>‹#›</a:t>
            </a:fld>
            <a:endParaRPr lang="en-US"/>
          </a:p>
        </p:txBody>
      </p:sp>
    </p:spTree>
    <p:extLst>
      <p:ext uri="{BB962C8B-B14F-4D97-AF65-F5344CB8AC3E}">
        <p14:creationId xmlns:p14="http://schemas.microsoft.com/office/powerpoint/2010/main" val="118509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11067" y="1143000"/>
            <a:ext cx="3471334" cy="2285999"/>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609599" y="982132"/>
            <a:ext cx="6995160" cy="507492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11067" y="3513665"/>
            <a:ext cx="3471333" cy="2103120"/>
          </a:xfrm>
        </p:spPr>
        <p:txBody>
          <a:bodyPr/>
          <a:lstStyle>
            <a:lvl1pPr marL="0" indent="0">
              <a:spcBef>
                <a:spcPts val="12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B1BD3024-A370-4736-A073-CFE51D74BDB4}" type="datetimeFigureOut">
              <a:rPr lang="en-US" smtClean="0"/>
              <a:t>10/11/2022</a:t>
            </a:fld>
            <a:endParaRPr lang="en-US"/>
          </a:p>
        </p:txBody>
      </p:sp>
      <p:sp>
        <p:nvSpPr>
          <p:cNvPr id="7" name="Slide Number Placeholder 6"/>
          <p:cNvSpPr>
            <a:spLocks noGrp="1"/>
          </p:cNvSpPr>
          <p:nvPr>
            <p:ph type="sldNum" sz="quarter" idx="12"/>
          </p:nvPr>
        </p:nvSpPr>
        <p:spPr/>
        <p:txBody>
          <a:bodyPr/>
          <a:lstStyle/>
          <a:p>
            <a:fld id="{5E3DCFCC-8C7B-4574-91B2-C3342261C6C2}" type="slidenum">
              <a:rPr lang="en-US" smtClean="0"/>
              <a:t>‹#›</a:t>
            </a:fld>
            <a:endParaRPr lang="en-US"/>
          </a:p>
        </p:txBody>
      </p:sp>
    </p:spTree>
    <p:extLst>
      <p:ext uri="{BB962C8B-B14F-4D97-AF65-F5344CB8AC3E}">
        <p14:creationId xmlns:p14="http://schemas.microsoft.com/office/powerpoint/2010/main" val="2513927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11067" y="1143000"/>
            <a:ext cx="3471334" cy="2285999"/>
          </a:xfrm>
        </p:spPr>
        <p:txBody>
          <a:bodyPr anchor="b"/>
          <a:lstStyle>
            <a:lvl1pPr>
              <a:defRPr sz="3200"/>
            </a:lvl1pPr>
          </a:lstStyle>
          <a:p>
            <a:r>
              <a:rPr lang="en-US"/>
              <a:t>Click to edit Master title style</a:t>
            </a:r>
            <a:endParaRPr lang="en-US" dirty="0"/>
          </a:p>
        </p:txBody>
      </p:sp>
      <p:sp>
        <p:nvSpPr>
          <p:cNvPr id="8" name="Rectangle 7"/>
          <p:cNvSpPr/>
          <p:nvPr/>
        </p:nvSpPr>
        <p:spPr bwMode="ltGray">
          <a:xfrm>
            <a:off x="694265" y="1051560"/>
            <a:ext cx="6858000" cy="4937760"/>
          </a:xfrm>
          <a:prstGeom prst="rect">
            <a:avLst/>
          </a:prstGeom>
          <a:solidFill>
            <a:schemeClr val="bg1"/>
          </a:soli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descr="An empty placeholder to add an image. Click on the placeholder and select the image that you wish to add"/>
          <p:cNvSpPr>
            <a:spLocks noGrp="1"/>
          </p:cNvSpPr>
          <p:nvPr>
            <p:ph type="pic" idx="1"/>
          </p:nvPr>
        </p:nvSpPr>
        <p:spPr>
          <a:xfrm>
            <a:off x="772051" y="1143000"/>
            <a:ext cx="6686024" cy="4754880"/>
          </a:xfrm>
          <a:solidFill>
            <a:schemeClr val="bg2">
              <a:lumMod val="40000"/>
              <a:lumOff val="60000"/>
            </a:schemeClr>
          </a:solidFill>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111067" y="3513665"/>
            <a:ext cx="3471333" cy="2103120"/>
          </a:xfrm>
        </p:spPr>
        <p:txBody>
          <a:bodyPr/>
          <a:lstStyle>
            <a:lvl1pPr marL="0" indent="0">
              <a:spcBef>
                <a:spcPts val="12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Footer Placeholder 9"/>
          <p:cNvSpPr>
            <a:spLocks noGrp="1"/>
          </p:cNvSpPr>
          <p:nvPr>
            <p:ph type="ftr" sz="quarter" idx="11"/>
          </p:nvPr>
        </p:nvSpPr>
        <p:spPr/>
        <p:txBody>
          <a:bodyPr/>
          <a:lstStyle/>
          <a:p>
            <a:r>
              <a:rPr lang="en-US" dirty="0"/>
              <a:t>Add a footer</a:t>
            </a:r>
          </a:p>
        </p:txBody>
      </p:sp>
      <p:sp>
        <p:nvSpPr>
          <p:cNvPr id="9" name="Date Placeholder 8"/>
          <p:cNvSpPr>
            <a:spLocks noGrp="1"/>
          </p:cNvSpPr>
          <p:nvPr>
            <p:ph type="dt" sz="half" idx="10"/>
          </p:nvPr>
        </p:nvSpPr>
        <p:spPr/>
        <p:txBody>
          <a:bodyPr/>
          <a:lstStyle/>
          <a:p>
            <a:fld id="{B1BD3024-A370-4736-A073-CFE51D74BDB4}" type="datetimeFigureOut">
              <a:rPr lang="en-US" smtClean="0"/>
              <a:pPr/>
              <a:t>10/11/2022</a:t>
            </a:fld>
            <a:endParaRPr lang="en-US"/>
          </a:p>
        </p:txBody>
      </p:sp>
      <p:sp>
        <p:nvSpPr>
          <p:cNvPr id="11" name="Slide Number Placeholder 10"/>
          <p:cNvSpPr>
            <a:spLocks noGrp="1"/>
          </p:cNvSpPr>
          <p:nvPr>
            <p:ph type="sldNum" sz="quarter" idx="12"/>
          </p:nvPr>
        </p:nvSpPr>
        <p:spPr/>
        <p:txBody>
          <a:bodyPr/>
          <a:lstStyle/>
          <a:p>
            <a:fld id="{5E3DCFCC-8C7B-4574-91B2-C3342261C6C2}" type="slidenum">
              <a:rPr lang="en-US" smtClean="0"/>
              <a:pPr/>
              <a:t>‹#›</a:t>
            </a:fld>
            <a:endParaRPr lang="en-US"/>
          </a:p>
        </p:txBody>
      </p:sp>
    </p:spTree>
    <p:extLst>
      <p:ext uri="{BB962C8B-B14F-4D97-AF65-F5344CB8AC3E}">
        <p14:creationId xmlns:p14="http://schemas.microsoft.com/office/powerpoint/2010/main" val="4080948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bwMode="ltGray">
          <a:xfrm>
            <a:off x="-1" y="457200"/>
            <a:ext cx="12188826"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bwMode="ltGray">
          <a:xfrm>
            <a:off x="0" y="1697736"/>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bwMode="ltGray">
          <a:xfrm>
            <a:off x="0"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B1BD3024-A370-4736-A073-CFE51D74BDB4}" type="datetimeFigureOut">
              <a:rPr lang="en-US" smtClean="0"/>
              <a:t>10/11/2022</a:t>
            </a:fld>
            <a:endParaRPr lang="en-US"/>
          </a:p>
        </p:txBody>
      </p:sp>
      <p:sp>
        <p:nvSpPr>
          <p:cNvPr id="6" name="Slide Number Placeholder 5"/>
          <p:cNvSpPr>
            <a:spLocks noGrp="1"/>
          </p:cNvSpPr>
          <p:nvPr>
            <p:ph type="sldNum" sz="quarter" idx="12"/>
          </p:nvPr>
        </p:nvSpPr>
        <p:spPr/>
        <p:txBody>
          <a:bodyPr/>
          <a:lstStyle/>
          <a:p>
            <a:fld id="{5E3DCFCC-8C7B-4574-91B2-C3342261C6C2}" type="slidenum">
              <a:rPr lang="en-US" smtClean="0"/>
              <a:t>‹#›</a:t>
            </a:fld>
            <a:endParaRPr lang="en-US"/>
          </a:p>
        </p:txBody>
      </p:sp>
    </p:spTree>
    <p:extLst>
      <p:ext uri="{BB962C8B-B14F-4D97-AF65-F5344CB8AC3E}">
        <p14:creationId xmlns:p14="http://schemas.microsoft.com/office/powerpoint/2010/main" val="2258337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6400" y="846666"/>
            <a:ext cx="1828800" cy="55541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798" y="846666"/>
            <a:ext cx="7863840" cy="5554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B1BD3024-A370-4736-A073-CFE51D74BDB4}" type="datetimeFigureOut">
              <a:rPr lang="en-US" smtClean="0"/>
              <a:t>10/11/2022</a:t>
            </a:fld>
            <a:endParaRPr lang="en-US"/>
          </a:p>
        </p:txBody>
      </p:sp>
      <p:sp>
        <p:nvSpPr>
          <p:cNvPr id="6" name="Slide Number Placeholder 5"/>
          <p:cNvSpPr>
            <a:spLocks noGrp="1"/>
          </p:cNvSpPr>
          <p:nvPr>
            <p:ph type="sldNum" sz="quarter" idx="12"/>
          </p:nvPr>
        </p:nvSpPr>
        <p:spPr/>
        <p:txBody>
          <a:bodyPr/>
          <a:lstStyle/>
          <a:p>
            <a:fld id="{5E3DCFCC-8C7B-4574-91B2-C3342261C6C2}" type="slidenum">
              <a:rPr lang="en-US" smtClean="0"/>
              <a:t>‹#›</a:t>
            </a:fld>
            <a:endParaRPr lang="en-US"/>
          </a:p>
        </p:txBody>
      </p:sp>
    </p:spTree>
    <p:extLst>
      <p:ext uri="{BB962C8B-B14F-4D97-AF65-F5344CB8AC3E}">
        <p14:creationId xmlns:p14="http://schemas.microsoft.com/office/powerpoint/2010/main" val="247417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5" y="2906715"/>
            <a:ext cx="10363200" cy="1500187"/>
          </a:xfrm>
        </p:spPr>
        <p:txBody>
          <a:bodyPr anchor="b"/>
          <a:lstStyle>
            <a:lvl1pPr marL="0" indent="0">
              <a:buNone/>
              <a:defRPr sz="2000"/>
            </a:lvl1pPr>
            <a:lvl2pPr marL="456290" indent="0">
              <a:buNone/>
              <a:defRPr sz="1800"/>
            </a:lvl2pPr>
            <a:lvl3pPr marL="912576" indent="0">
              <a:buNone/>
              <a:defRPr sz="1600"/>
            </a:lvl3pPr>
            <a:lvl4pPr marL="1368859" indent="0">
              <a:buNone/>
              <a:defRPr sz="1400"/>
            </a:lvl4pPr>
            <a:lvl5pPr marL="1825151" indent="0">
              <a:buNone/>
              <a:defRPr sz="1400"/>
            </a:lvl5pPr>
            <a:lvl6pPr marL="2281440" indent="0">
              <a:buNone/>
              <a:defRPr sz="1400"/>
            </a:lvl6pPr>
            <a:lvl7pPr marL="2737724" indent="0">
              <a:buNone/>
              <a:defRPr sz="1400"/>
            </a:lvl7pPr>
            <a:lvl8pPr marL="3194013" indent="0">
              <a:buNone/>
              <a:defRPr sz="1400"/>
            </a:lvl8pPr>
            <a:lvl9pPr marL="3650303"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050999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1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1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5882779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6290" indent="0">
              <a:buNone/>
              <a:defRPr sz="2000" b="1"/>
            </a:lvl2pPr>
            <a:lvl3pPr marL="912576" indent="0">
              <a:buNone/>
              <a:defRPr sz="1800" b="1"/>
            </a:lvl3pPr>
            <a:lvl4pPr marL="1368859" indent="0">
              <a:buNone/>
              <a:defRPr sz="1600" b="1"/>
            </a:lvl4pPr>
            <a:lvl5pPr marL="1825151" indent="0">
              <a:buNone/>
              <a:defRPr sz="1600" b="1"/>
            </a:lvl5pPr>
            <a:lvl6pPr marL="2281440" indent="0">
              <a:buNone/>
              <a:defRPr sz="1600" b="1"/>
            </a:lvl6pPr>
            <a:lvl7pPr marL="2737724" indent="0">
              <a:buNone/>
              <a:defRPr sz="1600" b="1"/>
            </a:lvl7pPr>
            <a:lvl8pPr marL="3194013" indent="0">
              <a:buNone/>
              <a:defRPr sz="1600" b="1"/>
            </a:lvl8pPr>
            <a:lvl9pPr marL="3650303"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6290" indent="0">
              <a:buNone/>
              <a:defRPr sz="2000" b="1"/>
            </a:lvl2pPr>
            <a:lvl3pPr marL="912576" indent="0">
              <a:buNone/>
              <a:defRPr sz="1800" b="1"/>
            </a:lvl3pPr>
            <a:lvl4pPr marL="1368859" indent="0">
              <a:buNone/>
              <a:defRPr sz="1600" b="1"/>
            </a:lvl4pPr>
            <a:lvl5pPr marL="1825151" indent="0">
              <a:buNone/>
              <a:defRPr sz="1600" b="1"/>
            </a:lvl5pPr>
            <a:lvl6pPr marL="2281440" indent="0">
              <a:buNone/>
              <a:defRPr sz="1600" b="1"/>
            </a:lvl6pPr>
            <a:lvl7pPr marL="2737724" indent="0">
              <a:buNone/>
              <a:defRPr sz="1600" b="1"/>
            </a:lvl7pPr>
            <a:lvl8pPr marL="3194013" indent="0">
              <a:buNone/>
              <a:defRPr sz="1600" b="1"/>
            </a:lvl8pPr>
            <a:lvl9pPr marL="36503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6058531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0980080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9089183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14"/>
            <a:ext cx="4011084" cy="4691063"/>
          </a:xfrm>
        </p:spPr>
        <p:txBody>
          <a:bodyPr/>
          <a:lstStyle>
            <a:lvl1pPr marL="0" indent="0">
              <a:buNone/>
              <a:defRPr sz="1400"/>
            </a:lvl1pPr>
            <a:lvl2pPr marL="456290" indent="0">
              <a:buNone/>
              <a:defRPr sz="1200"/>
            </a:lvl2pPr>
            <a:lvl3pPr marL="912576" indent="0">
              <a:buNone/>
              <a:defRPr sz="1000"/>
            </a:lvl3pPr>
            <a:lvl4pPr marL="1368859" indent="0">
              <a:buNone/>
              <a:defRPr sz="900"/>
            </a:lvl4pPr>
            <a:lvl5pPr marL="1825151" indent="0">
              <a:buNone/>
              <a:defRPr sz="900"/>
            </a:lvl5pPr>
            <a:lvl6pPr marL="2281440" indent="0">
              <a:buNone/>
              <a:defRPr sz="900"/>
            </a:lvl6pPr>
            <a:lvl7pPr marL="2737724" indent="0">
              <a:buNone/>
              <a:defRPr sz="900"/>
            </a:lvl7pPr>
            <a:lvl8pPr marL="3194013" indent="0">
              <a:buNone/>
              <a:defRPr sz="900"/>
            </a:lvl8pPr>
            <a:lvl9pPr marL="3650303"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4030330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78059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6290" indent="0">
              <a:buNone/>
              <a:defRPr sz="2800"/>
            </a:lvl2pPr>
            <a:lvl3pPr marL="912576" indent="0">
              <a:buNone/>
              <a:defRPr sz="2400"/>
            </a:lvl3pPr>
            <a:lvl4pPr marL="1368859" indent="0">
              <a:buNone/>
              <a:defRPr sz="2000"/>
            </a:lvl4pPr>
            <a:lvl5pPr marL="1825151" indent="0">
              <a:buNone/>
              <a:defRPr sz="2000"/>
            </a:lvl5pPr>
            <a:lvl6pPr marL="2281440" indent="0">
              <a:buNone/>
              <a:defRPr sz="2000"/>
            </a:lvl6pPr>
            <a:lvl7pPr marL="2737724" indent="0">
              <a:buNone/>
              <a:defRPr sz="2000"/>
            </a:lvl7pPr>
            <a:lvl8pPr marL="3194013" indent="0">
              <a:buNone/>
              <a:defRPr sz="2000"/>
            </a:lvl8pPr>
            <a:lvl9pPr marL="3650303"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6290" indent="0">
              <a:buNone/>
              <a:defRPr sz="1200"/>
            </a:lvl2pPr>
            <a:lvl3pPr marL="912576" indent="0">
              <a:buNone/>
              <a:defRPr sz="1000"/>
            </a:lvl3pPr>
            <a:lvl4pPr marL="1368859" indent="0">
              <a:buNone/>
              <a:defRPr sz="900"/>
            </a:lvl4pPr>
            <a:lvl5pPr marL="1825151" indent="0">
              <a:buNone/>
              <a:defRPr sz="900"/>
            </a:lvl5pPr>
            <a:lvl6pPr marL="2281440" indent="0">
              <a:buNone/>
              <a:defRPr sz="900"/>
            </a:lvl6pPr>
            <a:lvl7pPr marL="2737724" indent="0">
              <a:buNone/>
              <a:defRPr sz="900"/>
            </a:lvl7pPr>
            <a:lvl8pPr marL="3194013" indent="0">
              <a:buNone/>
              <a:defRPr sz="900"/>
            </a:lvl8pPr>
            <a:lvl9pPr marL="3650303"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6400688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9743090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4523967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3"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6095" indent="0" algn="ctr">
              <a:buNone/>
              <a:defRPr/>
            </a:lvl2pPr>
            <a:lvl3pPr marL="912186" indent="0" algn="ctr">
              <a:buNone/>
              <a:defRPr/>
            </a:lvl3pPr>
            <a:lvl4pPr marL="1368273" indent="0" algn="ctr">
              <a:buNone/>
              <a:defRPr/>
            </a:lvl4pPr>
            <a:lvl5pPr marL="1824370" indent="0" algn="ctr">
              <a:buNone/>
              <a:defRPr/>
            </a:lvl5pPr>
            <a:lvl6pPr marL="2280464" indent="0" algn="ctr">
              <a:buNone/>
              <a:defRPr/>
            </a:lvl6pPr>
            <a:lvl7pPr marL="2736552" indent="0" algn="ctr">
              <a:buNone/>
              <a:defRPr/>
            </a:lvl7pPr>
            <a:lvl8pPr marL="3192647" indent="0" algn="ctr">
              <a:buNone/>
              <a:defRPr/>
            </a:lvl8pPr>
            <a:lvl9pPr marL="3648741" indent="0" algn="ctr">
              <a:buNone/>
              <a:defRPr/>
            </a:lvl9pPr>
          </a:lstStyle>
          <a:p>
            <a:r>
              <a:rPr lang="en-US"/>
              <a:t>Click to edit Master subtitle style</a:t>
            </a:r>
          </a:p>
        </p:txBody>
      </p:sp>
      <p:sp>
        <p:nvSpPr>
          <p:cNvPr id="4" name="Rectangle 5"/>
          <p:cNvSpPr>
            <a:spLocks noGrp="1" noChangeArrowheads="1"/>
          </p:cNvSpPr>
          <p:nvPr>
            <p:ph type="ftr" sz="quarter" idx="10"/>
          </p:nvPr>
        </p:nvSpPr>
        <p:spPr/>
        <p:txBody>
          <a:bodyPr/>
          <a:lstStyle>
            <a:lvl1pPr algn="l">
              <a:defRPr b="0">
                <a:latin typeface="Garamond" pitchFamily="18" charset="0"/>
              </a:defRPr>
            </a:lvl1pPr>
          </a:lstStyle>
          <a:p>
            <a:pPr>
              <a:defRPr/>
            </a:pPr>
            <a:endParaRPr lang="en-US" dirty="0"/>
          </a:p>
        </p:txBody>
      </p:sp>
    </p:spTree>
    <p:extLst>
      <p:ext uri="{BB962C8B-B14F-4D97-AF65-F5344CB8AC3E}">
        <p14:creationId xmlns:p14="http://schemas.microsoft.com/office/powerpoint/2010/main" val="27382087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p:txBody>
          <a:bodyPr/>
          <a:lstStyle>
            <a:lvl1pPr algn="l">
              <a:defRPr b="0">
                <a:latin typeface="Garamond" pitchFamily="18" charset="0"/>
              </a:defRPr>
            </a:lvl1pPr>
          </a:lstStyle>
          <a:p>
            <a:pPr>
              <a:defRPr/>
            </a:pPr>
            <a:endParaRPr lang="en-US" dirty="0"/>
          </a:p>
        </p:txBody>
      </p:sp>
    </p:spTree>
    <p:extLst>
      <p:ext uri="{BB962C8B-B14F-4D97-AF65-F5344CB8AC3E}">
        <p14:creationId xmlns:p14="http://schemas.microsoft.com/office/powerpoint/2010/main" val="18462210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5" y="2906715"/>
            <a:ext cx="10363200" cy="1500187"/>
          </a:xfrm>
        </p:spPr>
        <p:txBody>
          <a:bodyPr anchor="b"/>
          <a:lstStyle>
            <a:lvl1pPr marL="0" indent="0">
              <a:buNone/>
              <a:defRPr sz="2000"/>
            </a:lvl1pPr>
            <a:lvl2pPr marL="456095" indent="0">
              <a:buNone/>
              <a:defRPr sz="1800"/>
            </a:lvl2pPr>
            <a:lvl3pPr marL="912186" indent="0">
              <a:buNone/>
              <a:defRPr sz="1600"/>
            </a:lvl3pPr>
            <a:lvl4pPr marL="1368273" indent="0">
              <a:buNone/>
              <a:defRPr sz="1400"/>
            </a:lvl4pPr>
            <a:lvl5pPr marL="1824370" indent="0">
              <a:buNone/>
              <a:defRPr sz="1400"/>
            </a:lvl5pPr>
            <a:lvl6pPr marL="2280464" indent="0">
              <a:buNone/>
              <a:defRPr sz="1400"/>
            </a:lvl6pPr>
            <a:lvl7pPr marL="2736552" indent="0">
              <a:buNone/>
              <a:defRPr sz="1400"/>
            </a:lvl7pPr>
            <a:lvl8pPr marL="3192647" indent="0">
              <a:buNone/>
              <a:defRPr sz="1400"/>
            </a:lvl8pPr>
            <a:lvl9pPr marL="3648741"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p:txBody>
          <a:bodyPr/>
          <a:lstStyle>
            <a:lvl1pPr algn="l">
              <a:defRPr b="0">
                <a:latin typeface="Garamond" pitchFamily="18" charset="0"/>
              </a:defRPr>
            </a:lvl1pPr>
          </a:lstStyle>
          <a:p>
            <a:pPr>
              <a:defRPr/>
            </a:pPr>
            <a:endParaRPr lang="en-US" dirty="0"/>
          </a:p>
        </p:txBody>
      </p:sp>
    </p:spTree>
    <p:extLst>
      <p:ext uri="{BB962C8B-B14F-4D97-AF65-F5344CB8AC3E}">
        <p14:creationId xmlns:p14="http://schemas.microsoft.com/office/powerpoint/2010/main" val="39904983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19"/>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19"/>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p:txBody>
          <a:bodyPr/>
          <a:lstStyle>
            <a:lvl1pPr algn="l">
              <a:defRPr b="0">
                <a:latin typeface="Garamond" pitchFamily="18" charset="0"/>
              </a:defRPr>
            </a:lvl1pPr>
          </a:lstStyle>
          <a:p>
            <a:pPr>
              <a:defRPr/>
            </a:pPr>
            <a:endParaRPr lang="en-US" dirty="0"/>
          </a:p>
        </p:txBody>
      </p:sp>
    </p:spTree>
    <p:extLst>
      <p:ext uri="{BB962C8B-B14F-4D97-AF65-F5344CB8AC3E}">
        <p14:creationId xmlns:p14="http://schemas.microsoft.com/office/powerpoint/2010/main" val="27417579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31"/>
            <a:ext cx="5386917" cy="639763"/>
          </a:xfrm>
        </p:spPr>
        <p:txBody>
          <a:bodyPr anchor="b"/>
          <a:lstStyle>
            <a:lvl1pPr marL="0" indent="0">
              <a:buNone/>
              <a:defRPr sz="2400" b="1"/>
            </a:lvl1pPr>
            <a:lvl2pPr marL="456095" indent="0">
              <a:buNone/>
              <a:defRPr sz="2000" b="1"/>
            </a:lvl2pPr>
            <a:lvl3pPr marL="912186" indent="0">
              <a:buNone/>
              <a:defRPr sz="1800" b="1"/>
            </a:lvl3pPr>
            <a:lvl4pPr marL="1368273" indent="0">
              <a:buNone/>
              <a:defRPr sz="1600" b="1"/>
            </a:lvl4pPr>
            <a:lvl5pPr marL="1824370" indent="0">
              <a:buNone/>
              <a:defRPr sz="1600" b="1"/>
            </a:lvl5pPr>
            <a:lvl6pPr marL="2280464" indent="0">
              <a:buNone/>
              <a:defRPr sz="1600" b="1"/>
            </a:lvl6pPr>
            <a:lvl7pPr marL="2736552" indent="0">
              <a:buNone/>
              <a:defRPr sz="1600" b="1"/>
            </a:lvl7pPr>
            <a:lvl8pPr marL="3192647" indent="0">
              <a:buNone/>
              <a:defRPr sz="1600" b="1"/>
            </a:lvl8pPr>
            <a:lvl9pPr marL="3648741"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31"/>
            <a:ext cx="5389033" cy="639763"/>
          </a:xfrm>
        </p:spPr>
        <p:txBody>
          <a:bodyPr anchor="b"/>
          <a:lstStyle>
            <a:lvl1pPr marL="0" indent="0">
              <a:buNone/>
              <a:defRPr sz="2400" b="1"/>
            </a:lvl1pPr>
            <a:lvl2pPr marL="456095" indent="0">
              <a:buNone/>
              <a:defRPr sz="2000" b="1"/>
            </a:lvl2pPr>
            <a:lvl3pPr marL="912186" indent="0">
              <a:buNone/>
              <a:defRPr sz="1800" b="1"/>
            </a:lvl3pPr>
            <a:lvl4pPr marL="1368273" indent="0">
              <a:buNone/>
              <a:defRPr sz="1600" b="1"/>
            </a:lvl4pPr>
            <a:lvl5pPr marL="1824370" indent="0">
              <a:buNone/>
              <a:defRPr sz="1600" b="1"/>
            </a:lvl5pPr>
            <a:lvl6pPr marL="2280464" indent="0">
              <a:buNone/>
              <a:defRPr sz="1600" b="1"/>
            </a:lvl6pPr>
            <a:lvl7pPr marL="2736552" indent="0">
              <a:buNone/>
              <a:defRPr sz="1600" b="1"/>
            </a:lvl7pPr>
            <a:lvl8pPr marL="3192647" indent="0">
              <a:buNone/>
              <a:defRPr sz="1600" b="1"/>
            </a:lvl8pPr>
            <a:lvl9pPr marL="364874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p:txBody>
          <a:bodyPr/>
          <a:lstStyle>
            <a:lvl1pPr algn="l">
              <a:defRPr b="0">
                <a:latin typeface="Garamond" pitchFamily="18" charset="0"/>
              </a:defRPr>
            </a:lvl1pPr>
          </a:lstStyle>
          <a:p>
            <a:pPr>
              <a:defRPr/>
            </a:pPr>
            <a:endParaRPr lang="en-US" dirty="0"/>
          </a:p>
        </p:txBody>
      </p:sp>
    </p:spTree>
    <p:extLst>
      <p:ext uri="{BB962C8B-B14F-4D97-AF65-F5344CB8AC3E}">
        <p14:creationId xmlns:p14="http://schemas.microsoft.com/office/powerpoint/2010/main" val="21832590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p:txBody>
          <a:bodyPr/>
          <a:lstStyle>
            <a:lvl1pPr algn="l">
              <a:defRPr b="0">
                <a:latin typeface="Garamond" pitchFamily="18" charset="0"/>
              </a:defRPr>
            </a:lvl1pPr>
          </a:lstStyle>
          <a:p>
            <a:pPr>
              <a:defRPr/>
            </a:pPr>
            <a:endParaRPr lang="en-US" dirty="0"/>
          </a:p>
        </p:txBody>
      </p:sp>
    </p:spTree>
    <p:extLst>
      <p:ext uri="{BB962C8B-B14F-4D97-AF65-F5344CB8AC3E}">
        <p14:creationId xmlns:p14="http://schemas.microsoft.com/office/powerpoint/2010/main" val="18557265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lgn="l">
              <a:defRPr b="0">
                <a:latin typeface="Garamond" pitchFamily="18" charset="0"/>
              </a:defRPr>
            </a:lvl1pPr>
          </a:lstStyle>
          <a:p>
            <a:pPr>
              <a:defRPr/>
            </a:pPr>
            <a:endParaRPr lang="en-US" dirty="0"/>
          </a:p>
        </p:txBody>
      </p:sp>
    </p:spTree>
    <p:extLst>
      <p:ext uri="{BB962C8B-B14F-4D97-AF65-F5344CB8AC3E}">
        <p14:creationId xmlns:p14="http://schemas.microsoft.com/office/powerpoint/2010/main" val="257733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5" y="2906715"/>
            <a:ext cx="10363200" cy="1500187"/>
          </a:xfrm>
        </p:spPr>
        <p:txBody>
          <a:bodyPr anchor="b"/>
          <a:lstStyle>
            <a:lvl1pPr marL="0" indent="0">
              <a:buNone/>
              <a:defRPr sz="2000"/>
            </a:lvl1pPr>
            <a:lvl2pPr marL="456290" indent="0">
              <a:buNone/>
              <a:defRPr sz="1800"/>
            </a:lvl2pPr>
            <a:lvl3pPr marL="912576" indent="0">
              <a:buNone/>
              <a:defRPr sz="1600"/>
            </a:lvl3pPr>
            <a:lvl4pPr marL="1368859" indent="0">
              <a:buNone/>
              <a:defRPr sz="1400"/>
            </a:lvl4pPr>
            <a:lvl5pPr marL="1825151" indent="0">
              <a:buNone/>
              <a:defRPr sz="1400"/>
            </a:lvl5pPr>
            <a:lvl6pPr marL="2281440" indent="0">
              <a:buNone/>
              <a:defRPr sz="1400"/>
            </a:lvl6pPr>
            <a:lvl7pPr marL="2737724" indent="0">
              <a:buNone/>
              <a:defRPr sz="1400"/>
            </a:lvl7pPr>
            <a:lvl8pPr marL="3194013" indent="0">
              <a:buNone/>
              <a:defRPr sz="1400"/>
            </a:lvl8pPr>
            <a:lvl9pPr marL="3650303" indent="0">
              <a:buNone/>
              <a:defRPr sz="1400"/>
            </a:lvl9pPr>
          </a:lstStyle>
          <a:p>
            <a:pPr lvl="0"/>
            <a:r>
              <a:rPr lang="en-US"/>
              <a:t>Click to edit Master text styles</a:t>
            </a:r>
          </a:p>
        </p:txBody>
      </p:sp>
    </p:spTree>
    <p:extLst>
      <p:ext uri="{BB962C8B-B14F-4D97-AF65-F5344CB8AC3E}">
        <p14:creationId xmlns:p14="http://schemas.microsoft.com/office/powerpoint/2010/main" val="37853853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67"/>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7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20"/>
            <a:ext cx="4011084" cy="4691063"/>
          </a:xfrm>
        </p:spPr>
        <p:txBody>
          <a:bodyPr/>
          <a:lstStyle>
            <a:lvl1pPr marL="0" indent="0">
              <a:buNone/>
              <a:defRPr sz="1400"/>
            </a:lvl1pPr>
            <a:lvl2pPr marL="456095" indent="0">
              <a:buNone/>
              <a:defRPr sz="1200"/>
            </a:lvl2pPr>
            <a:lvl3pPr marL="912186" indent="0">
              <a:buNone/>
              <a:defRPr sz="1000"/>
            </a:lvl3pPr>
            <a:lvl4pPr marL="1368273" indent="0">
              <a:buNone/>
              <a:defRPr sz="900"/>
            </a:lvl4pPr>
            <a:lvl5pPr marL="1824370" indent="0">
              <a:buNone/>
              <a:defRPr sz="900"/>
            </a:lvl5pPr>
            <a:lvl6pPr marL="2280464" indent="0">
              <a:buNone/>
              <a:defRPr sz="900"/>
            </a:lvl6pPr>
            <a:lvl7pPr marL="2736552" indent="0">
              <a:buNone/>
              <a:defRPr sz="900"/>
            </a:lvl7pPr>
            <a:lvl8pPr marL="3192647" indent="0">
              <a:buNone/>
              <a:defRPr sz="900"/>
            </a:lvl8pPr>
            <a:lvl9pPr marL="3648741"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p:txBody>
          <a:bodyPr/>
          <a:lstStyle>
            <a:lvl1pPr algn="l">
              <a:defRPr b="0">
                <a:latin typeface="Garamond" pitchFamily="18" charset="0"/>
              </a:defRPr>
            </a:lvl1pPr>
          </a:lstStyle>
          <a:p>
            <a:pPr>
              <a:defRPr/>
            </a:pPr>
            <a:endParaRPr lang="en-US" dirty="0"/>
          </a:p>
        </p:txBody>
      </p:sp>
    </p:spTree>
    <p:extLst>
      <p:ext uri="{BB962C8B-B14F-4D97-AF65-F5344CB8AC3E}">
        <p14:creationId xmlns:p14="http://schemas.microsoft.com/office/powerpoint/2010/main" val="14710677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18"/>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6095" indent="0">
              <a:buNone/>
              <a:defRPr sz="2800"/>
            </a:lvl2pPr>
            <a:lvl3pPr marL="912186" indent="0">
              <a:buNone/>
              <a:defRPr sz="2400"/>
            </a:lvl3pPr>
            <a:lvl4pPr marL="1368273" indent="0">
              <a:buNone/>
              <a:defRPr sz="2000"/>
            </a:lvl4pPr>
            <a:lvl5pPr marL="1824370" indent="0">
              <a:buNone/>
              <a:defRPr sz="2000"/>
            </a:lvl5pPr>
            <a:lvl6pPr marL="2280464" indent="0">
              <a:buNone/>
              <a:defRPr sz="2000"/>
            </a:lvl6pPr>
            <a:lvl7pPr marL="2736552" indent="0">
              <a:buNone/>
              <a:defRPr sz="2000"/>
            </a:lvl7pPr>
            <a:lvl8pPr marL="3192647" indent="0">
              <a:buNone/>
              <a:defRPr sz="2000"/>
            </a:lvl8pPr>
            <a:lvl9pPr marL="3648741" indent="0">
              <a:buNone/>
              <a:defRPr sz="2000"/>
            </a:lvl9pPr>
          </a:lstStyle>
          <a:p>
            <a:pPr lvl="0"/>
            <a:endParaRPr lang="en-US" noProof="0" dirty="0"/>
          </a:p>
        </p:txBody>
      </p:sp>
      <p:sp>
        <p:nvSpPr>
          <p:cNvPr id="4" name="Text Placeholder 3"/>
          <p:cNvSpPr>
            <a:spLocks noGrp="1"/>
          </p:cNvSpPr>
          <p:nvPr>
            <p:ph type="body" sz="half" idx="2"/>
          </p:nvPr>
        </p:nvSpPr>
        <p:spPr>
          <a:xfrm>
            <a:off x="2389717" y="5367356"/>
            <a:ext cx="7315200" cy="804863"/>
          </a:xfrm>
        </p:spPr>
        <p:txBody>
          <a:bodyPr/>
          <a:lstStyle>
            <a:lvl1pPr marL="0" indent="0">
              <a:buNone/>
              <a:defRPr sz="1400"/>
            </a:lvl1pPr>
            <a:lvl2pPr marL="456095" indent="0">
              <a:buNone/>
              <a:defRPr sz="1200"/>
            </a:lvl2pPr>
            <a:lvl3pPr marL="912186" indent="0">
              <a:buNone/>
              <a:defRPr sz="1000"/>
            </a:lvl3pPr>
            <a:lvl4pPr marL="1368273" indent="0">
              <a:buNone/>
              <a:defRPr sz="900"/>
            </a:lvl4pPr>
            <a:lvl5pPr marL="1824370" indent="0">
              <a:buNone/>
              <a:defRPr sz="900"/>
            </a:lvl5pPr>
            <a:lvl6pPr marL="2280464" indent="0">
              <a:buNone/>
              <a:defRPr sz="900"/>
            </a:lvl6pPr>
            <a:lvl7pPr marL="2736552" indent="0">
              <a:buNone/>
              <a:defRPr sz="900"/>
            </a:lvl7pPr>
            <a:lvl8pPr marL="3192647" indent="0">
              <a:buNone/>
              <a:defRPr sz="900"/>
            </a:lvl8pPr>
            <a:lvl9pPr marL="3648741"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p:txBody>
          <a:bodyPr/>
          <a:lstStyle>
            <a:lvl1pPr algn="l">
              <a:defRPr b="0">
                <a:latin typeface="Garamond" pitchFamily="18" charset="0"/>
              </a:defRPr>
            </a:lvl1pPr>
          </a:lstStyle>
          <a:p>
            <a:pPr>
              <a:defRPr/>
            </a:pPr>
            <a:endParaRPr lang="en-US" dirty="0"/>
          </a:p>
        </p:txBody>
      </p:sp>
    </p:spTree>
    <p:extLst>
      <p:ext uri="{BB962C8B-B14F-4D97-AF65-F5344CB8AC3E}">
        <p14:creationId xmlns:p14="http://schemas.microsoft.com/office/powerpoint/2010/main" val="25795038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p:txBody>
          <a:bodyPr/>
          <a:lstStyle>
            <a:lvl1pPr algn="l">
              <a:defRPr b="0">
                <a:latin typeface="Garamond" pitchFamily="18" charset="0"/>
              </a:defRPr>
            </a:lvl1pPr>
          </a:lstStyle>
          <a:p>
            <a:pPr>
              <a:defRPr/>
            </a:pPr>
            <a:endParaRPr lang="en-US" dirty="0"/>
          </a:p>
        </p:txBody>
      </p:sp>
    </p:spTree>
    <p:extLst>
      <p:ext uri="{BB962C8B-B14F-4D97-AF65-F5344CB8AC3E}">
        <p14:creationId xmlns:p14="http://schemas.microsoft.com/office/powerpoint/2010/main" val="19106643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p:txBody>
          <a:bodyPr/>
          <a:lstStyle>
            <a:lvl1pPr algn="l">
              <a:defRPr b="0">
                <a:latin typeface="Garamond" pitchFamily="18" charset="0"/>
              </a:defRPr>
            </a:lvl1pPr>
          </a:lstStyle>
          <a:p>
            <a:pPr>
              <a:defRPr/>
            </a:pPr>
            <a:endParaRPr lang="en-US" dirty="0"/>
          </a:p>
        </p:txBody>
      </p:sp>
    </p:spTree>
    <p:extLst>
      <p:ext uri="{BB962C8B-B14F-4D97-AF65-F5344CB8AC3E}">
        <p14:creationId xmlns:p14="http://schemas.microsoft.com/office/powerpoint/2010/main" val="16127279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3"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6355" indent="0" algn="ctr">
              <a:buNone/>
              <a:defRPr/>
            </a:lvl2pPr>
            <a:lvl3pPr marL="912707" indent="0" algn="ctr">
              <a:buNone/>
              <a:defRPr/>
            </a:lvl3pPr>
            <a:lvl4pPr marL="1369055" indent="0" algn="ctr">
              <a:buNone/>
              <a:defRPr/>
            </a:lvl4pPr>
            <a:lvl5pPr marL="1825412" indent="0" algn="ctr">
              <a:buNone/>
              <a:defRPr/>
            </a:lvl5pPr>
            <a:lvl6pPr marL="2281765" indent="0" algn="ctr">
              <a:buNone/>
              <a:defRPr/>
            </a:lvl6pPr>
            <a:lvl7pPr marL="2738115" indent="0" algn="ctr">
              <a:buNone/>
              <a:defRPr/>
            </a:lvl7pPr>
            <a:lvl8pPr marL="3194469" indent="0" algn="ctr">
              <a:buNone/>
              <a:defRPr/>
            </a:lvl8pPr>
            <a:lvl9pPr marL="3650824" indent="0" algn="ctr">
              <a:buNone/>
              <a:defRPr/>
            </a:lvl9pPr>
          </a:lstStyle>
          <a:p>
            <a:r>
              <a:rPr lang="en-US"/>
              <a:t>Click to edit Master subtitle style</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9557048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5243775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5" y="2906715"/>
            <a:ext cx="10363200" cy="1500187"/>
          </a:xfrm>
        </p:spPr>
        <p:txBody>
          <a:bodyPr anchor="b"/>
          <a:lstStyle>
            <a:lvl1pPr marL="0" indent="0">
              <a:buNone/>
              <a:defRPr sz="2000"/>
            </a:lvl1pPr>
            <a:lvl2pPr marL="456355" indent="0">
              <a:buNone/>
              <a:defRPr sz="1800"/>
            </a:lvl2pPr>
            <a:lvl3pPr marL="912707" indent="0">
              <a:buNone/>
              <a:defRPr sz="1600"/>
            </a:lvl3pPr>
            <a:lvl4pPr marL="1369055" indent="0">
              <a:buNone/>
              <a:defRPr sz="1400"/>
            </a:lvl4pPr>
            <a:lvl5pPr marL="1825412" indent="0">
              <a:buNone/>
              <a:defRPr sz="1400"/>
            </a:lvl5pPr>
            <a:lvl6pPr marL="2281765" indent="0">
              <a:buNone/>
              <a:defRPr sz="1400"/>
            </a:lvl6pPr>
            <a:lvl7pPr marL="2738115" indent="0">
              <a:buNone/>
              <a:defRPr sz="1400"/>
            </a:lvl7pPr>
            <a:lvl8pPr marL="3194469" indent="0">
              <a:buNone/>
              <a:defRPr sz="1400"/>
            </a:lvl8pPr>
            <a:lvl9pPr marL="3650824"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9228218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1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1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2173391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6355" indent="0">
              <a:buNone/>
              <a:defRPr sz="2000" b="1"/>
            </a:lvl2pPr>
            <a:lvl3pPr marL="912707" indent="0">
              <a:buNone/>
              <a:defRPr sz="1800" b="1"/>
            </a:lvl3pPr>
            <a:lvl4pPr marL="1369055" indent="0">
              <a:buNone/>
              <a:defRPr sz="1600" b="1"/>
            </a:lvl4pPr>
            <a:lvl5pPr marL="1825412" indent="0">
              <a:buNone/>
              <a:defRPr sz="1600" b="1"/>
            </a:lvl5pPr>
            <a:lvl6pPr marL="2281765" indent="0">
              <a:buNone/>
              <a:defRPr sz="1600" b="1"/>
            </a:lvl6pPr>
            <a:lvl7pPr marL="2738115" indent="0">
              <a:buNone/>
              <a:defRPr sz="1600" b="1"/>
            </a:lvl7pPr>
            <a:lvl8pPr marL="3194469" indent="0">
              <a:buNone/>
              <a:defRPr sz="1600" b="1"/>
            </a:lvl8pPr>
            <a:lvl9pPr marL="3650824"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6355" indent="0">
              <a:buNone/>
              <a:defRPr sz="2000" b="1"/>
            </a:lvl2pPr>
            <a:lvl3pPr marL="912707" indent="0">
              <a:buNone/>
              <a:defRPr sz="1800" b="1"/>
            </a:lvl3pPr>
            <a:lvl4pPr marL="1369055" indent="0">
              <a:buNone/>
              <a:defRPr sz="1600" b="1"/>
            </a:lvl4pPr>
            <a:lvl5pPr marL="1825412" indent="0">
              <a:buNone/>
              <a:defRPr sz="1600" b="1"/>
            </a:lvl5pPr>
            <a:lvl6pPr marL="2281765" indent="0">
              <a:buNone/>
              <a:defRPr sz="1600" b="1"/>
            </a:lvl6pPr>
            <a:lvl7pPr marL="2738115" indent="0">
              <a:buNone/>
              <a:defRPr sz="1600" b="1"/>
            </a:lvl7pPr>
            <a:lvl8pPr marL="3194469" indent="0">
              <a:buNone/>
              <a:defRPr sz="1600" b="1"/>
            </a:lvl8pPr>
            <a:lvl9pPr marL="365082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7263790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607187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95401"/>
            <a:ext cx="53848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95401"/>
            <a:ext cx="53848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67708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4971303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13"/>
            <a:ext cx="4011084" cy="4691063"/>
          </a:xfrm>
        </p:spPr>
        <p:txBody>
          <a:bodyPr/>
          <a:lstStyle>
            <a:lvl1pPr marL="0" indent="0">
              <a:buNone/>
              <a:defRPr sz="1400"/>
            </a:lvl1pPr>
            <a:lvl2pPr marL="456355" indent="0">
              <a:buNone/>
              <a:defRPr sz="1200"/>
            </a:lvl2pPr>
            <a:lvl3pPr marL="912707" indent="0">
              <a:buNone/>
              <a:defRPr sz="1000"/>
            </a:lvl3pPr>
            <a:lvl4pPr marL="1369055" indent="0">
              <a:buNone/>
              <a:defRPr sz="900"/>
            </a:lvl4pPr>
            <a:lvl5pPr marL="1825412" indent="0">
              <a:buNone/>
              <a:defRPr sz="900"/>
            </a:lvl5pPr>
            <a:lvl6pPr marL="2281765" indent="0">
              <a:buNone/>
              <a:defRPr sz="900"/>
            </a:lvl6pPr>
            <a:lvl7pPr marL="2738115" indent="0">
              <a:buNone/>
              <a:defRPr sz="900"/>
            </a:lvl7pPr>
            <a:lvl8pPr marL="3194469" indent="0">
              <a:buNone/>
              <a:defRPr sz="900"/>
            </a:lvl8pPr>
            <a:lvl9pPr marL="3650824"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8541913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6355" indent="0">
              <a:buNone/>
              <a:defRPr sz="2800"/>
            </a:lvl2pPr>
            <a:lvl3pPr marL="912707" indent="0">
              <a:buNone/>
              <a:defRPr sz="2400"/>
            </a:lvl3pPr>
            <a:lvl4pPr marL="1369055" indent="0">
              <a:buNone/>
              <a:defRPr sz="2000"/>
            </a:lvl4pPr>
            <a:lvl5pPr marL="1825412" indent="0">
              <a:buNone/>
              <a:defRPr sz="2000"/>
            </a:lvl5pPr>
            <a:lvl6pPr marL="2281765" indent="0">
              <a:buNone/>
              <a:defRPr sz="2000"/>
            </a:lvl6pPr>
            <a:lvl7pPr marL="2738115" indent="0">
              <a:buNone/>
              <a:defRPr sz="2000"/>
            </a:lvl7pPr>
            <a:lvl8pPr marL="3194469" indent="0">
              <a:buNone/>
              <a:defRPr sz="2000"/>
            </a:lvl8pPr>
            <a:lvl9pPr marL="3650824"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6355" indent="0">
              <a:buNone/>
              <a:defRPr sz="1200"/>
            </a:lvl2pPr>
            <a:lvl3pPr marL="912707" indent="0">
              <a:buNone/>
              <a:defRPr sz="1000"/>
            </a:lvl3pPr>
            <a:lvl4pPr marL="1369055" indent="0">
              <a:buNone/>
              <a:defRPr sz="900"/>
            </a:lvl4pPr>
            <a:lvl5pPr marL="1825412" indent="0">
              <a:buNone/>
              <a:defRPr sz="900"/>
            </a:lvl5pPr>
            <a:lvl6pPr marL="2281765" indent="0">
              <a:buNone/>
              <a:defRPr sz="900"/>
            </a:lvl6pPr>
            <a:lvl7pPr marL="2738115" indent="0">
              <a:buNone/>
              <a:defRPr sz="900"/>
            </a:lvl7pPr>
            <a:lvl8pPr marL="3194469" indent="0">
              <a:buNone/>
              <a:defRPr sz="900"/>
            </a:lvl8pPr>
            <a:lvl9pPr marL="3650824"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641622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8300288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533522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3"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6355" indent="0" algn="ctr">
              <a:buNone/>
              <a:defRPr/>
            </a:lvl2pPr>
            <a:lvl3pPr marL="912707" indent="0" algn="ctr">
              <a:buNone/>
              <a:defRPr/>
            </a:lvl3pPr>
            <a:lvl4pPr marL="1369055" indent="0" algn="ctr">
              <a:buNone/>
              <a:defRPr/>
            </a:lvl4pPr>
            <a:lvl5pPr marL="1825412" indent="0" algn="ctr">
              <a:buNone/>
              <a:defRPr/>
            </a:lvl5pPr>
            <a:lvl6pPr marL="2281765" indent="0" algn="ctr">
              <a:buNone/>
              <a:defRPr/>
            </a:lvl6pPr>
            <a:lvl7pPr marL="2738115" indent="0" algn="ctr">
              <a:buNone/>
              <a:defRPr/>
            </a:lvl7pPr>
            <a:lvl8pPr marL="3194469" indent="0" algn="ctr">
              <a:buNone/>
              <a:defRPr/>
            </a:lvl8pPr>
            <a:lvl9pPr marL="3650824" indent="0" algn="ctr">
              <a:buNone/>
              <a:defRPr/>
            </a:lvl9pPr>
          </a:lstStyle>
          <a:p>
            <a:r>
              <a:rPr lang="en-US"/>
              <a:t>Click to edit Master subtitle style</a:t>
            </a:r>
          </a:p>
        </p:txBody>
      </p:sp>
      <p:sp>
        <p:nvSpPr>
          <p:cNvPr id="4" name="Rectangle 5"/>
          <p:cNvSpPr>
            <a:spLocks noGrp="1" noChangeArrowheads="1"/>
          </p:cNvSpPr>
          <p:nvPr>
            <p:ph type="ftr" sz="quarter" idx="10"/>
          </p:nvPr>
        </p:nvSpPr>
        <p:spPr/>
        <p:txBody>
          <a:bodyPr/>
          <a:lstStyle>
            <a:lvl1pPr algn="l">
              <a:defRPr b="0">
                <a:latin typeface="Garamond" pitchFamily="18" charset="0"/>
              </a:defRPr>
            </a:lvl1pPr>
          </a:lstStyle>
          <a:p>
            <a:pPr>
              <a:defRPr/>
            </a:pPr>
            <a:endParaRPr lang="en-US" dirty="0"/>
          </a:p>
        </p:txBody>
      </p:sp>
    </p:spTree>
    <p:extLst>
      <p:ext uri="{BB962C8B-B14F-4D97-AF65-F5344CB8AC3E}">
        <p14:creationId xmlns:p14="http://schemas.microsoft.com/office/powerpoint/2010/main" val="9490718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p:txBody>
          <a:bodyPr/>
          <a:lstStyle>
            <a:lvl1pPr algn="l">
              <a:defRPr b="0">
                <a:latin typeface="Garamond" pitchFamily="18" charset="0"/>
              </a:defRPr>
            </a:lvl1pPr>
          </a:lstStyle>
          <a:p>
            <a:pPr>
              <a:defRPr/>
            </a:pPr>
            <a:endParaRPr lang="en-US" dirty="0"/>
          </a:p>
        </p:txBody>
      </p:sp>
    </p:spTree>
    <p:extLst>
      <p:ext uri="{BB962C8B-B14F-4D97-AF65-F5344CB8AC3E}">
        <p14:creationId xmlns:p14="http://schemas.microsoft.com/office/powerpoint/2010/main" val="22872433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5" y="2906715"/>
            <a:ext cx="10363200" cy="1500187"/>
          </a:xfrm>
        </p:spPr>
        <p:txBody>
          <a:bodyPr anchor="b"/>
          <a:lstStyle>
            <a:lvl1pPr marL="0" indent="0">
              <a:buNone/>
              <a:defRPr sz="2000"/>
            </a:lvl1pPr>
            <a:lvl2pPr marL="456355" indent="0">
              <a:buNone/>
              <a:defRPr sz="1800"/>
            </a:lvl2pPr>
            <a:lvl3pPr marL="912707" indent="0">
              <a:buNone/>
              <a:defRPr sz="1600"/>
            </a:lvl3pPr>
            <a:lvl4pPr marL="1369055" indent="0">
              <a:buNone/>
              <a:defRPr sz="1400"/>
            </a:lvl4pPr>
            <a:lvl5pPr marL="1825412" indent="0">
              <a:buNone/>
              <a:defRPr sz="1400"/>
            </a:lvl5pPr>
            <a:lvl6pPr marL="2281765" indent="0">
              <a:buNone/>
              <a:defRPr sz="1400"/>
            </a:lvl6pPr>
            <a:lvl7pPr marL="2738115" indent="0">
              <a:buNone/>
              <a:defRPr sz="1400"/>
            </a:lvl7pPr>
            <a:lvl8pPr marL="3194469" indent="0">
              <a:buNone/>
              <a:defRPr sz="1400"/>
            </a:lvl8pPr>
            <a:lvl9pPr marL="3650824"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p:txBody>
          <a:bodyPr/>
          <a:lstStyle>
            <a:lvl1pPr algn="l">
              <a:defRPr b="0">
                <a:latin typeface="Garamond" pitchFamily="18" charset="0"/>
              </a:defRPr>
            </a:lvl1pPr>
          </a:lstStyle>
          <a:p>
            <a:pPr>
              <a:defRPr/>
            </a:pPr>
            <a:endParaRPr lang="en-US" dirty="0"/>
          </a:p>
        </p:txBody>
      </p:sp>
    </p:spTree>
    <p:extLst>
      <p:ext uri="{BB962C8B-B14F-4D97-AF65-F5344CB8AC3E}">
        <p14:creationId xmlns:p14="http://schemas.microsoft.com/office/powerpoint/2010/main" val="2840794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1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1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p:txBody>
          <a:bodyPr/>
          <a:lstStyle>
            <a:lvl1pPr algn="l">
              <a:defRPr b="0">
                <a:latin typeface="Garamond" pitchFamily="18" charset="0"/>
              </a:defRPr>
            </a:lvl1pPr>
          </a:lstStyle>
          <a:p>
            <a:pPr>
              <a:defRPr/>
            </a:pPr>
            <a:endParaRPr lang="en-US" dirty="0"/>
          </a:p>
        </p:txBody>
      </p:sp>
    </p:spTree>
    <p:extLst>
      <p:ext uri="{BB962C8B-B14F-4D97-AF65-F5344CB8AC3E}">
        <p14:creationId xmlns:p14="http://schemas.microsoft.com/office/powerpoint/2010/main" val="33464127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27"/>
            <a:ext cx="5386917" cy="639763"/>
          </a:xfrm>
        </p:spPr>
        <p:txBody>
          <a:bodyPr anchor="b"/>
          <a:lstStyle>
            <a:lvl1pPr marL="0" indent="0">
              <a:buNone/>
              <a:defRPr sz="2400" b="1"/>
            </a:lvl1pPr>
            <a:lvl2pPr marL="456355" indent="0">
              <a:buNone/>
              <a:defRPr sz="2000" b="1"/>
            </a:lvl2pPr>
            <a:lvl3pPr marL="912707" indent="0">
              <a:buNone/>
              <a:defRPr sz="1800" b="1"/>
            </a:lvl3pPr>
            <a:lvl4pPr marL="1369055" indent="0">
              <a:buNone/>
              <a:defRPr sz="1600" b="1"/>
            </a:lvl4pPr>
            <a:lvl5pPr marL="1825412" indent="0">
              <a:buNone/>
              <a:defRPr sz="1600" b="1"/>
            </a:lvl5pPr>
            <a:lvl6pPr marL="2281765" indent="0">
              <a:buNone/>
              <a:defRPr sz="1600" b="1"/>
            </a:lvl6pPr>
            <a:lvl7pPr marL="2738115" indent="0">
              <a:buNone/>
              <a:defRPr sz="1600" b="1"/>
            </a:lvl7pPr>
            <a:lvl8pPr marL="3194469" indent="0">
              <a:buNone/>
              <a:defRPr sz="1600" b="1"/>
            </a:lvl8pPr>
            <a:lvl9pPr marL="3650824"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27"/>
            <a:ext cx="5389033" cy="639763"/>
          </a:xfrm>
        </p:spPr>
        <p:txBody>
          <a:bodyPr anchor="b"/>
          <a:lstStyle>
            <a:lvl1pPr marL="0" indent="0">
              <a:buNone/>
              <a:defRPr sz="2400" b="1"/>
            </a:lvl1pPr>
            <a:lvl2pPr marL="456355" indent="0">
              <a:buNone/>
              <a:defRPr sz="2000" b="1"/>
            </a:lvl2pPr>
            <a:lvl3pPr marL="912707" indent="0">
              <a:buNone/>
              <a:defRPr sz="1800" b="1"/>
            </a:lvl3pPr>
            <a:lvl4pPr marL="1369055" indent="0">
              <a:buNone/>
              <a:defRPr sz="1600" b="1"/>
            </a:lvl4pPr>
            <a:lvl5pPr marL="1825412" indent="0">
              <a:buNone/>
              <a:defRPr sz="1600" b="1"/>
            </a:lvl5pPr>
            <a:lvl6pPr marL="2281765" indent="0">
              <a:buNone/>
              <a:defRPr sz="1600" b="1"/>
            </a:lvl6pPr>
            <a:lvl7pPr marL="2738115" indent="0">
              <a:buNone/>
              <a:defRPr sz="1600" b="1"/>
            </a:lvl7pPr>
            <a:lvl8pPr marL="3194469" indent="0">
              <a:buNone/>
              <a:defRPr sz="1600" b="1"/>
            </a:lvl8pPr>
            <a:lvl9pPr marL="365082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p:txBody>
          <a:bodyPr/>
          <a:lstStyle>
            <a:lvl1pPr algn="l">
              <a:defRPr b="0">
                <a:latin typeface="Garamond" pitchFamily="18" charset="0"/>
              </a:defRPr>
            </a:lvl1pPr>
          </a:lstStyle>
          <a:p>
            <a:pPr>
              <a:defRPr/>
            </a:pPr>
            <a:endParaRPr lang="en-US" dirty="0"/>
          </a:p>
        </p:txBody>
      </p:sp>
    </p:spTree>
    <p:extLst>
      <p:ext uri="{BB962C8B-B14F-4D97-AF65-F5344CB8AC3E}">
        <p14:creationId xmlns:p14="http://schemas.microsoft.com/office/powerpoint/2010/main" val="401167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6290" indent="0">
              <a:buNone/>
              <a:defRPr sz="2000" b="1"/>
            </a:lvl2pPr>
            <a:lvl3pPr marL="912576" indent="0">
              <a:buNone/>
              <a:defRPr sz="1800" b="1"/>
            </a:lvl3pPr>
            <a:lvl4pPr marL="1368859" indent="0">
              <a:buNone/>
              <a:defRPr sz="1600" b="1"/>
            </a:lvl4pPr>
            <a:lvl5pPr marL="1825151" indent="0">
              <a:buNone/>
              <a:defRPr sz="1600" b="1"/>
            </a:lvl5pPr>
            <a:lvl6pPr marL="2281440" indent="0">
              <a:buNone/>
              <a:defRPr sz="1600" b="1"/>
            </a:lvl6pPr>
            <a:lvl7pPr marL="2737724" indent="0">
              <a:buNone/>
              <a:defRPr sz="1600" b="1"/>
            </a:lvl7pPr>
            <a:lvl8pPr marL="3194013" indent="0">
              <a:buNone/>
              <a:defRPr sz="1600" b="1"/>
            </a:lvl8pPr>
            <a:lvl9pPr marL="3650303"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6290" indent="0">
              <a:buNone/>
              <a:defRPr sz="2000" b="1"/>
            </a:lvl2pPr>
            <a:lvl3pPr marL="912576" indent="0">
              <a:buNone/>
              <a:defRPr sz="1800" b="1"/>
            </a:lvl3pPr>
            <a:lvl4pPr marL="1368859" indent="0">
              <a:buNone/>
              <a:defRPr sz="1600" b="1"/>
            </a:lvl4pPr>
            <a:lvl5pPr marL="1825151" indent="0">
              <a:buNone/>
              <a:defRPr sz="1600" b="1"/>
            </a:lvl5pPr>
            <a:lvl6pPr marL="2281440" indent="0">
              <a:buNone/>
              <a:defRPr sz="1600" b="1"/>
            </a:lvl6pPr>
            <a:lvl7pPr marL="2737724" indent="0">
              <a:buNone/>
              <a:defRPr sz="1600" b="1"/>
            </a:lvl7pPr>
            <a:lvl8pPr marL="3194013" indent="0">
              <a:buNone/>
              <a:defRPr sz="1600" b="1"/>
            </a:lvl8pPr>
            <a:lvl9pPr marL="36503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01419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p:txBody>
          <a:bodyPr/>
          <a:lstStyle>
            <a:lvl1pPr algn="l">
              <a:defRPr b="0">
                <a:latin typeface="Garamond" pitchFamily="18" charset="0"/>
              </a:defRPr>
            </a:lvl1pPr>
          </a:lstStyle>
          <a:p>
            <a:pPr>
              <a:defRPr/>
            </a:pPr>
            <a:endParaRPr lang="en-US" dirty="0"/>
          </a:p>
        </p:txBody>
      </p:sp>
    </p:spTree>
    <p:extLst>
      <p:ext uri="{BB962C8B-B14F-4D97-AF65-F5344CB8AC3E}">
        <p14:creationId xmlns:p14="http://schemas.microsoft.com/office/powerpoint/2010/main" val="28127446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lgn="l">
              <a:defRPr b="0">
                <a:latin typeface="Garamond" pitchFamily="18" charset="0"/>
              </a:defRPr>
            </a:lvl1pPr>
          </a:lstStyle>
          <a:p>
            <a:pPr>
              <a:defRPr/>
            </a:pPr>
            <a:endParaRPr lang="en-US" dirty="0"/>
          </a:p>
        </p:txBody>
      </p:sp>
    </p:spTree>
    <p:extLst>
      <p:ext uri="{BB962C8B-B14F-4D97-AF65-F5344CB8AC3E}">
        <p14:creationId xmlns:p14="http://schemas.microsoft.com/office/powerpoint/2010/main" val="26351130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63"/>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6"/>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16"/>
            <a:ext cx="4011084" cy="4691063"/>
          </a:xfrm>
        </p:spPr>
        <p:txBody>
          <a:bodyPr/>
          <a:lstStyle>
            <a:lvl1pPr marL="0" indent="0">
              <a:buNone/>
              <a:defRPr sz="1400"/>
            </a:lvl1pPr>
            <a:lvl2pPr marL="456355" indent="0">
              <a:buNone/>
              <a:defRPr sz="1200"/>
            </a:lvl2pPr>
            <a:lvl3pPr marL="912707" indent="0">
              <a:buNone/>
              <a:defRPr sz="1000"/>
            </a:lvl3pPr>
            <a:lvl4pPr marL="1369055" indent="0">
              <a:buNone/>
              <a:defRPr sz="900"/>
            </a:lvl4pPr>
            <a:lvl5pPr marL="1825412" indent="0">
              <a:buNone/>
              <a:defRPr sz="900"/>
            </a:lvl5pPr>
            <a:lvl6pPr marL="2281765" indent="0">
              <a:buNone/>
              <a:defRPr sz="900"/>
            </a:lvl6pPr>
            <a:lvl7pPr marL="2738115" indent="0">
              <a:buNone/>
              <a:defRPr sz="900"/>
            </a:lvl7pPr>
            <a:lvl8pPr marL="3194469" indent="0">
              <a:buNone/>
              <a:defRPr sz="900"/>
            </a:lvl8pPr>
            <a:lvl9pPr marL="3650824"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p:txBody>
          <a:bodyPr/>
          <a:lstStyle>
            <a:lvl1pPr algn="l">
              <a:defRPr b="0">
                <a:latin typeface="Garamond" pitchFamily="18" charset="0"/>
              </a:defRPr>
            </a:lvl1pPr>
          </a:lstStyle>
          <a:p>
            <a:pPr>
              <a:defRPr/>
            </a:pPr>
            <a:endParaRPr lang="en-US" dirty="0"/>
          </a:p>
        </p:txBody>
      </p:sp>
    </p:spTree>
    <p:extLst>
      <p:ext uri="{BB962C8B-B14F-4D97-AF65-F5344CB8AC3E}">
        <p14:creationId xmlns:p14="http://schemas.microsoft.com/office/powerpoint/2010/main" val="21497894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14"/>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6355" indent="0">
              <a:buNone/>
              <a:defRPr sz="2800"/>
            </a:lvl2pPr>
            <a:lvl3pPr marL="912707" indent="0">
              <a:buNone/>
              <a:defRPr sz="2400"/>
            </a:lvl3pPr>
            <a:lvl4pPr marL="1369055" indent="0">
              <a:buNone/>
              <a:defRPr sz="2000"/>
            </a:lvl4pPr>
            <a:lvl5pPr marL="1825412" indent="0">
              <a:buNone/>
              <a:defRPr sz="2000"/>
            </a:lvl5pPr>
            <a:lvl6pPr marL="2281765" indent="0">
              <a:buNone/>
              <a:defRPr sz="2000"/>
            </a:lvl6pPr>
            <a:lvl7pPr marL="2738115" indent="0">
              <a:buNone/>
              <a:defRPr sz="2000"/>
            </a:lvl7pPr>
            <a:lvl8pPr marL="3194469" indent="0">
              <a:buNone/>
              <a:defRPr sz="2000"/>
            </a:lvl8pPr>
            <a:lvl9pPr marL="3650824" indent="0">
              <a:buNone/>
              <a:defRPr sz="2000"/>
            </a:lvl9pPr>
          </a:lstStyle>
          <a:p>
            <a:pPr lvl="0"/>
            <a:endParaRPr lang="en-US" noProof="0" dirty="0"/>
          </a:p>
        </p:txBody>
      </p:sp>
      <p:sp>
        <p:nvSpPr>
          <p:cNvPr id="4" name="Text Placeholder 3"/>
          <p:cNvSpPr>
            <a:spLocks noGrp="1"/>
          </p:cNvSpPr>
          <p:nvPr>
            <p:ph type="body" sz="half" idx="2"/>
          </p:nvPr>
        </p:nvSpPr>
        <p:spPr>
          <a:xfrm>
            <a:off x="2389717" y="5367352"/>
            <a:ext cx="7315200" cy="804863"/>
          </a:xfrm>
        </p:spPr>
        <p:txBody>
          <a:bodyPr/>
          <a:lstStyle>
            <a:lvl1pPr marL="0" indent="0">
              <a:buNone/>
              <a:defRPr sz="1400"/>
            </a:lvl1pPr>
            <a:lvl2pPr marL="456355" indent="0">
              <a:buNone/>
              <a:defRPr sz="1200"/>
            </a:lvl2pPr>
            <a:lvl3pPr marL="912707" indent="0">
              <a:buNone/>
              <a:defRPr sz="1000"/>
            </a:lvl3pPr>
            <a:lvl4pPr marL="1369055" indent="0">
              <a:buNone/>
              <a:defRPr sz="900"/>
            </a:lvl4pPr>
            <a:lvl5pPr marL="1825412" indent="0">
              <a:buNone/>
              <a:defRPr sz="900"/>
            </a:lvl5pPr>
            <a:lvl6pPr marL="2281765" indent="0">
              <a:buNone/>
              <a:defRPr sz="900"/>
            </a:lvl6pPr>
            <a:lvl7pPr marL="2738115" indent="0">
              <a:buNone/>
              <a:defRPr sz="900"/>
            </a:lvl7pPr>
            <a:lvl8pPr marL="3194469" indent="0">
              <a:buNone/>
              <a:defRPr sz="900"/>
            </a:lvl8pPr>
            <a:lvl9pPr marL="3650824"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p:txBody>
          <a:bodyPr/>
          <a:lstStyle>
            <a:lvl1pPr algn="l">
              <a:defRPr b="0">
                <a:latin typeface="Garamond" pitchFamily="18" charset="0"/>
              </a:defRPr>
            </a:lvl1pPr>
          </a:lstStyle>
          <a:p>
            <a:pPr>
              <a:defRPr/>
            </a:pPr>
            <a:endParaRPr lang="en-US" dirty="0"/>
          </a:p>
        </p:txBody>
      </p:sp>
    </p:spTree>
    <p:extLst>
      <p:ext uri="{BB962C8B-B14F-4D97-AF65-F5344CB8AC3E}">
        <p14:creationId xmlns:p14="http://schemas.microsoft.com/office/powerpoint/2010/main" val="31370097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p:txBody>
          <a:bodyPr/>
          <a:lstStyle>
            <a:lvl1pPr algn="l">
              <a:defRPr b="0">
                <a:latin typeface="Garamond" pitchFamily="18" charset="0"/>
              </a:defRPr>
            </a:lvl1pPr>
          </a:lstStyle>
          <a:p>
            <a:pPr>
              <a:defRPr/>
            </a:pPr>
            <a:endParaRPr lang="en-US" dirty="0"/>
          </a:p>
        </p:txBody>
      </p:sp>
    </p:spTree>
    <p:extLst>
      <p:ext uri="{BB962C8B-B14F-4D97-AF65-F5344CB8AC3E}">
        <p14:creationId xmlns:p14="http://schemas.microsoft.com/office/powerpoint/2010/main" val="26948777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p:txBody>
          <a:bodyPr/>
          <a:lstStyle>
            <a:lvl1pPr algn="l">
              <a:defRPr b="0">
                <a:latin typeface="Garamond" pitchFamily="18" charset="0"/>
              </a:defRPr>
            </a:lvl1pPr>
          </a:lstStyle>
          <a:p>
            <a:pPr>
              <a:defRPr/>
            </a:pPr>
            <a:endParaRPr lang="en-US" dirty="0"/>
          </a:p>
        </p:txBody>
      </p:sp>
    </p:spTree>
    <p:extLst>
      <p:ext uri="{BB962C8B-B14F-4D97-AF65-F5344CB8AC3E}">
        <p14:creationId xmlns:p14="http://schemas.microsoft.com/office/powerpoint/2010/main" val="4978880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3"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6680" indent="0" algn="ctr">
              <a:buNone/>
              <a:defRPr/>
            </a:lvl2pPr>
            <a:lvl3pPr marL="913358" indent="0" algn="ctr">
              <a:buNone/>
              <a:defRPr/>
            </a:lvl3pPr>
            <a:lvl4pPr marL="1370034" indent="0" algn="ctr">
              <a:buNone/>
              <a:defRPr/>
            </a:lvl4pPr>
            <a:lvl5pPr marL="1826714" indent="0" algn="ctr">
              <a:buNone/>
              <a:defRPr/>
            </a:lvl5pPr>
            <a:lvl6pPr marL="2283392" indent="0" algn="ctr">
              <a:buNone/>
              <a:defRPr/>
            </a:lvl6pPr>
            <a:lvl7pPr marL="2740070" indent="0" algn="ctr">
              <a:buNone/>
              <a:defRPr/>
            </a:lvl7pPr>
            <a:lvl8pPr marL="3196749" indent="0" algn="ctr">
              <a:buNone/>
              <a:defRPr/>
            </a:lvl8pPr>
            <a:lvl9pPr marL="3653429" indent="0" algn="ctr">
              <a:buNone/>
              <a:defRPr/>
            </a:lvl9pPr>
          </a:lstStyle>
          <a:p>
            <a:r>
              <a:rPr lang="en-US"/>
              <a:t>Click to edit Master subtitle style</a:t>
            </a:r>
          </a:p>
        </p:txBody>
      </p:sp>
      <p:sp>
        <p:nvSpPr>
          <p:cNvPr id="4" name="Rectangle 5"/>
          <p:cNvSpPr>
            <a:spLocks noGrp="1" noChangeArrowheads="1"/>
          </p:cNvSpPr>
          <p:nvPr>
            <p:ph type="ftr" sz="quarter" idx="10"/>
          </p:nvPr>
        </p:nvSpPr>
        <p:spPr/>
        <p:txBody>
          <a:bodyPr/>
          <a:lstStyle>
            <a:lvl1pPr algn="l">
              <a:defRPr b="0">
                <a:latin typeface="Garamond" pitchFamily="18" charset="0"/>
              </a:defRPr>
            </a:lvl1pPr>
          </a:lstStyle>
          <a:p>
            <a:pPr>
              <a:defRPr/>
            </a:pPr>
            <a:endParaRPr lang="en-US" dirty="0"/>
          </a:p>
        </p:txBody>
      </p:sp>
    </p:spTree>
    <p:extLst>
      <p:ext uri="{BB962C8B-B14F-4D97-AF65-F5344CB8AC3E}">
        <p14:creationId xmlns:p14="http://schemas.microsoft.com/office/powerpoint/2010/main" val="8992725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p:txBody>
          <a:bodyPr/>
          <a:lstStyle>
            <a:lvl1pPr algn="l">
              <a:defRPr b="0">
                <a:latin typeface="Garamond" pitchFamily="18" charset="0"/>
              </a:defRPr>
            </a:lvl1pPr>
          </a:lstStyle>
          <a:p>
            <a:pPr>
              <a:defRPr/>
            </a:pPr>
            <a:endParaRPr lang="en-US" dirty="0"/>
          </a:p>
        </p:txBody>
      </p:sp>
    </p:spTree>
    <p:extLst>
      <p:ext uri="{BB962C8B-B14F-4D97-AF65-F5344CB8AC3E}">
        <p14:creationId xmlns:p14="http://schemas.microsoft.com/office/powerpoint/2010/main" val="11027366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5" y="2906715"/>
            <a:ext cx="10363200" cy="1500187"/>
          </a:xfrm>
        </p:spPr>
        <p:txBody>
          <a:bodyPr anchor="b"/>
          <a:lstStyle>
            <a:lvl1pPr marL="0" indent="0">
              <a:buNone/>
              <a:defRPr sz="2000"/>
            </a:lvl1pPr>
            <a:lvl2pPr marL="456680" indent="0">
              <a:buNone/>
              <a:defRPr sz="1800"/>
            </a:lvl2pPr>
            <a:lvl3pPr marL="913358" indent="0">
              <a:buNone/>
              <a:defRPr sz="1600"/>
            </a:lvl3pPr>
            <a:lvl4pPr marL="1370034" indent="0">
              <a:buNone/>
              <a:defRPr sz="1400"/>
            </a:lvl4pPr>
            <a:lvl5pPr marL="1826714" indent="0">
              <a:buNone/>
              <a:defRPr sz="1400"/>
            </a:lvl5pPr>
            <a:lvl6pPr marL="2283392" indent="0">
              <a:buNone/>
              <a:defRPr sz="1400"/>
            </a:lvl6pPr>
            <a:lvl7pPr marL="2740070" indent="0">
              <a:buNone/>
              <a:defRPr sz="1400"/>
            </a:lvl7pPr>
            <a:lvl8pPr marL="3196749" indent="0">
              <a:buNone/>
              <a:defRPr sz="1400"/>
            </a:lvl8pPr>
            <a:lvl9pPr marL="3653429"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p:txBody>
          <a:bodyPr/>
          <a:lstStyle>
            <a:lvl1pPr algn="l">
              <a:defRPr b="0">
                <a:latin typeface="Garamond" pitchFamily="18" charset="0"/>
              </a:defRPr>
            </a:lvl1pPr>
          </a:lstStyle>
          <a:p>
            <a:pPr>
              <a:defRPr/>
            </a:pPr>
            <a:endParaRPr lang="en-US" dirty="0"/>
          </a:p>
        </p:txBody>
      </p:sp>
    </p:spTree>
    <p:extLst>
      <p:ext uri="{BB962C8B-B14F-4D97-AF65-F5344CB8AC3E}">
        <p14:creationId xmlns:p14="http://schemas.microsoft.com/office/powerpoint/2010/main" val="2282807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1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1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p:txBody>
          <a:bodyPr/>
          <a:lstStyle>
            <a:lvl1pPr algn="l">
              <a:defRPr b="0">
                <a:latin typeface="Garamond" pitchFamily="18" charset="0"/>
              </a:defRPr>
            </a:lvl1pPr>
          </a:lstStyle>
          <a:p>
            <a:pPr>
              <a:defRPr/>
            </a:pPr>
            <a:endParaRPr lang="en-US" dirty="0"/>
          </a:p>
        </p:txBody>
      </p:sp>
    </p:spTree>
    <p:extLst>
      <p:ext uri="{BB962C8B-B14F-4D97-AF65-F5344CB8AC3E}">
        <p14:creationId xmlns:p14="http://schemas.microsoft.com/office/powerpoint/2010/main" val="177516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4501892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22"/>
            <a:ext cx="5386917" cy="639763"/>
          </a:xfrm>
        </p:spPr>
        <p:txBody>
          <a:bodyPr anchor="b"/>
          <a:lstStyle>
            <a:lvl1pPr marL="0" indent="0">
              <a:buNone/>
              <a:defRPr sz="2400" b="1"/>
            </a:lvl1pPr>
            <a:lvl2pPr marL="456680" indent="0">
              <a:buNone/>
              <a:defRPr sz="2000" b="1"/>
            </a:lvl2pPr>
            <a:lvl3pPr marL="913358" indent="0">
              <a:buNone/>
              <a:defRPr sz="1800" b="1"/>
            </a:lvl3pPr>
            <a:lvl4pPr marL="1370034" indent="0">
              <a:buNone/>
              <a:defRPr sz="1600" b="1"/>
            </a:lvl4pPr>
            <a:lvl5pPr marL="1826714" indent="0">
              <a:buNone/>
              <a:defRPr sz="1600" b="1"/>
            </a:lvl5pPr>
            <a:lvl6pPr marL="2283392" indent="0">
              <a:buNone/>
              <a:defRPr sz="1600" b="1"/>
            </a:lvl6pPr>
            <a:lvl7pPr marL="2740070" indent="0">
              <a:buNone/>
              <a:defRPr sz="1600" b="1"/>
            </a:lvl7pPr>
            <a:lvl8pPr marL="3196749" indent="0">
              <a:buNone/>
              <a:defRPr sz="1600" b="1"/>
            </a:lvl8pPr>
            <a:lvl9pPr marL="365342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22"/>
            <a:ext cx="5389033" cy="639763"/>
          </a:xfrm>
        </p:spPr>
        <p:txBody>
          <a:bodyPr anchor="b"/>
          <a:lstStyle>
            <a:lvl1pPr marL="0" indent="0">
              <a:buNone/>
              <a:defRPr sz="2400" b="1"/>
            </a:lvl1pPr>
            <a:lvl2pPr marL="456680" indent="0">
              <a:buNone/>
              <a:defRPr sz="2000" b="1"/>
            </a:lvl2pPr>
            <a:lvl3pPr marL="913358" indent="0">
              <a:buNone/>
              <a:defRPr sz="1800" b="1"/>
            </a:lvl3pPr>
            <a:lvl4pPr marL="1370034" indent="0">
              <a:buNone/>
              <a:defRPr sz="1600" b="1"/>
            </a:lvl4pPr>
            <a:lvl5pPr marL="1826714" indent="0">
              <a:buNone/>
              <a:defRPr sz="1600" b="1"/>
            </a:lvl5pPr>
            <a:lvl6pPr marL="2283392" indent="0">
              <a:buNone/>
              <a:defRPr sz="1600" b="1"/>
            </a:lvl6pPr>
            <a:lvl7pPr marL="2740070" indent="0">
              <a:buNone/>
              <a:defRPr sz="1600" b="1"/>
            </a:lvl7pPr>
            <a:lvl8pPr marL="3196749" indent="0">
              <a:buNone/>
              <a:defRPr sz="1600" b="1"/>
            </a:lvl8pPr>
            <a:lvl9pPr marL="365342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p:txBody>
          <a:bodyPr/>
          <a:lstStyle>
            <a:lvl1pPr algn="l">
              <a:defRPr b="0">
                <a:latin typeface="Garamond" pitchFamily="18" charset="0"/>
              </a:defRPr>
            </a:lvl1pPr>
          </a:lstStyle>
          <a:p>
            <a:pPr>
              <a:defRPr/>
            </a:pPr>
            <a:endParaRPr lang="en-US" dirty="0"/>
          </a:p>
        </p:txBody>
      </p:sp>
    </p:spTree>
    <p:extLst>
      <p:ext uri="{BB962C8B-B14F-4D97-AF65-F5344CB8AC3E}">
        <p14:creationId xmlns:p14="http://schemas.microsoft.com/office/powerpoint/2010/main" val="29274894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p:txBody>
          <a:bodyPr/>
          <a:lstStyle>
            <a:lvl1pPr algn="l">
              <a:defRPr b="0">
                <a:latin typeface="Garamond" pitchFamily="18" charset="0"/>
              </a:defRPr>
            </a:lvl1pPr>
          </a:lstStyle>
          <a:p>
            <a:pPr>
              <a:defRPr/>
            </a:pPr>
            <a:endParaRPr lang="en-US" dirty="0"/>
          </a:p>
        </p:txBody>
      </p:sp>
    </p:spTree>
    <p:extLst>
      <p:ext uri="{BB962C8B-B14F-4D97-AF65-F5344CB8AC3E}">
        <p14:creationId xmlns:p14="http://schemas.microsoft.com/office/powerpoint/2010/main" val="211322352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lgn="l">
              <a:defRPr b="0">
                <a:latin typeface="Garamond" pitchFamily="18" charset="0"/>
              </a:defRPr>
            </a:lvl1pPr>
          </a:lstStyle>
          <a:p>
            <a:pPr>
              <a:defRPr/>
            </a:pPr>
            <a:endParaRPr lang="en-US" dirty="0"/>
          </a:p>
        </p:txBody>
      </p:sp>
    </p:spTree>
    <p:extLst>
      <p:ext uri="{BB962C8B-B14F-4D97-AF65-F5344CB8AC3E}">
        <p14:creationId xmlns:p14="http://schemas.microsoft.com/office/powerpoint/2010/main" val="31053990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8"/>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11"/>
            <a:ext cx="4011084" cy="4691063"/>
          </a:xfrm>
        </p:spPr>
        <p:txBody>
          <a:bodyPr/>
          <a:lstStyle>
            <a:lvl1pPr marL="0" indent="0">
              <a:buNone/>
              <a:defRPr sz="1400"/>
            </a:lvl1pPr>
            <a:lvl2pPr marL="456680" indent="0">
              <a:buNone/>
              <a:defRPr sz="1200"/>
            </a:lvl2pPr>
            <a:lvl3pPr marL="913358" indent="0">
              <a:buNone/>
              <a:defRPr sz="1000"/>
            </a:lvl3pPr>
            <a:lvl4pPr marL="1370034" indent="0">
              <a:buNone/>
              <a:defRPr sz="900"/>
            </a:lvl4pPr>
            <a:lvl5pPr marL="1826714" indent="0">
              <a:buNone/>
              <a:defRPr sz="900"/>
            </a:lvl5pPr>
            <a:lvl6pPr marL="2283392" indent="0">
              <a:buNone/>
              <a:defRPr sz="900"/>
            </a:lvl6pPr>
            <a:lvl7pPr marL="2740070" indent="0">
              <a:buNone/>
              <a:defRPr sz="900"/>
            </a:lvl7pPr>
            <a:lvl8pPr marL="3196749" indent="0">
              <a:buNone/>
              <a:defRPr sz="900"/>
            </a:lvl8pPr>
            <a:lvl9pPr marL="3653429"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p:txBody>
          <a:bodyPr/>
          <a:lstStyle>
            <a:lvl1pPr algn="l">
              <a:defRPr b="0">
                <a:latin typeface="Garamond" pitchFamily="18" charset="0"/>
              </a:defRPr>
            </a:lvl1pPr>
          </a:lstStyle>
          <a:p>
            <a:pPr>
              <a:defRPr/>
            </a:pPr>
            <a:endParaRPr lang="en-US" dirty="0"/>
          </a:p>
        </p:txBody>
      </p:sp>
    </p:spTree>
    <p:extLst>
      <p:ext uri="{BB962C8B-B14F-4D97-AF65-F5344CB8AC3E}">
        <p14:creationId xmlns:p14="http://schemas.microsoft.com/office/powerpoint/2010/main" val="24936858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9"/>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6680" indent="0">
              <a:buNone/>
              <a:defRPr sz="2800"/>
            </a:lvl2pPr>
            <a:lvl3pPr marL="913358" indent="0">
              <a:buNone/>
              <a:defRPr sz="2400"/>
            </a:lvl3pPr>
            <a:lvl4pPr marL="1370034" indent="0">
              <a:buNone/>
              <a:defRPr sz="2000"/>
            </a:lvl4pPr>
            <a:lvl5pPr marL="1826714" indent="0">
              <a:buNone/>
              <a:defRPr sz="2000"/>
            </a:lvl5pPr>
            <a:lvl6pPr marL="2283392" indent="0">
              <a:buNone/>
              <a:defRPr sz="2000"/>
            </a:lvl6pPr>
            <a:lvl7pPr marL="2740070" indent="0">
              <a:buNone/>
              <a:defRPr sz="2000"/>
            </a:lvl7pPr>
            <a:lvl8pPr marL="3196749" indent="0">
              <a:buNone/>
              <a:defRPr sz="2000"/>
            </a:lvl8pPr>
            <a:lvl9pPr marL="3653429" indent="0">
              <a:buNone/>
              <a:defRPr sz="2000"/>
            </a:lvl9pPr>
          </a:lstStyle>
          <a:p>
            <a:pPr lvl="0"/>
            <a:endParaRPr lang="en-US" noProof="0" dirty="0"/>
          </a:p>
        </p:txBody>
      </p:sp>
      <p:sp>
        <p:nvSpPr>
          <p:cNvPr id="4" name="Text Placeholder 3"/>
          <p:cNvSpPr>
            <a:spLocks noGrp="1"/>
          </p:cNvSpPr>
          <p:nvPr>
            <p:ph type="body" sz="half" idx="2"/>
          </p:nvPr>
        </p:nvSpPr>
        <p:spPr>
          <a:xfrm>
            <a:off x="2389717" y="5367347"/>
            <a:ext cx="7315200" cy="804863"/>
          </a:xfrm>
        </p:spPr>
        <p:txBody>
          <a:bodyPr/>
          <a:lstStyle>
            <a:lvl1pPr marL="0" indent="0">
              <a:buNone/>
              <a:defRPr sz="1400"/>
            </a:lvl1pPr>
            <a:lvl2pPr marL="456680" indent="0">
              <a:buNone/>
              <a:defRPr sz="1200"/>
            </a:lvl2pPr>
            <a:lvl3pPr marL="913358" indent="0">
              <a:buNone/>
              <a:defRPr sz="1000"/>
            </a:lvl3pPr>
            <a:lvl4pPr marL="1370034" indent="0">
              <a:buNone/>
              <a:defRPr sz="900"/>
            </a:lvl4pPr>
            <a:lvl5pPr marL="1826714" indent="0">
              <a:buNone/>
              <a:defRPr sz="900"/>
            </a:lvl5pPr>
            <a:lvl6pPr marL="2283392" indent="0">
              <a:buNone/>
              <a:defRPr sz="900"/>
            </a:lvl6pPr>
            <a:lvl7pPr marL="2740070" indent="0">
              <a:buNone/>
              <a:defRPr sz="900"/>
            </a:lvl7pPr>
            <a:lvl8pPr marL="3196749" indent="0">
              <a:buNone/>
              <a:defRPr sz="900"/>
            </a:lvl8pPr>
            <a:lvl9pPr marL="3653429"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p:txBody>
          <a:bodyPr/>
          <a:lstStyle>
            <a:lvl1pPr algn="l">
              <a:defRPr b="0">
                <a:latin typeface="Garamond" pitchFamily="18" charset="0"/>
              </a:defRPr>
            </a:lvl1pPr>
          </a:lstStyle>
          <a:p>
            <a:pPr>
              <a:defRPr/>
            </a:pPr>
            <a:endParaRPr lang="en-US" dirty="0"/>
          </a:p>
        </p:txBody>
      </p:sp>
    </p:spTree>
    <p:extLst>
      <p:ext uri="{BB962C8B-B14F-4D97-AF65-F5344CB8AC3E}">
        <p14:creationId xmlns:p14="http://schemas.microsoft.com/office/powerpoint/2010/main" val="38966240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p:txBody>
          <a:bodyPr/>
          <a:lstStyle>
            <a:lvl1pPr algn="l">
              <a:defRPr b="0">
                <a:latin typeface="Garamond" pitchFamily="18" charset="0"/>
              </a:defRPr>
            </a:lvl1pPr>
          </a:lstStyle>
          <a:p>
            <a:pPr>
              <a:defRPr/>
            </a:pPr>
            <a:endParaRPr lang="en-US" dirty="0"/>
          </a:p>
        </p:txBody>
      </p:sp>
    </p:spTree>
    <p:extLst>
      <p:ext uri="{BB962C8B-B14F-4D97-AF65-F5344CB8AC3E}">
        <p14:creationId xmlns:p14="http://schemas.microsoft.com/office/powerpoint/2010/main" val="28210803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p:txBody>
          <a:bodyPr/>
          <a:lstStyle>
            <a:lvl1pPr algn="l">
              <a:defRPr b="0">
                <a:latin typeface="Garamond" pitchFamily="18" charset="0"/>
              </a:defRPr>
            </a:lvl1pPr>
          </a:lstStyle>
          <a:p>
            <a:pPr>
              <a:defRPr/>
            </a:pPr>
            <a:endParaRPr lang="en-US" dirty="0"/>
          </a:p>
        </p:txBody>
      </p:sp>
    </p:spTree>
    <p:extLst>
      <p:ext uri="{BB962C8B-B14F-4D97-AF65-F5344CB8AC3E}">
        <p14:creationId xmlns:p14="http://schemas.microsoft.com/office/powerpoint/2010/main" val="359984960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3"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005" indent="0" algn="ctr">
              <a:buNone/>
              <a:defRPr/>
            </a:lvl2pPr>
            <a:lvl3pPr marL="914009" indent="0" algn="ctr">
              <a:buNone/>
              <a:defRPr/>
            </a:lvl3pPr>
            <a:lvl4pPr marL="1371012" indent="0" algn="ctr">
              <a:buNone/>
              <a:defRPr/>
            </a:lvl4pPr>
            <a:lvl5pPr marL="1828017" indent="0" algn="ctr">
              <a:buNone/>
              <a:defRPr/>
            </a:lvl5pPr>
            <a:lvl6pPr marL="2285022" indent="0" algn="ctr">
              <a:buNone/>
              <a:defRPr/>
            </a:lvl6pPr>
            <a:lvl7pPr marL="2742026" indent="0" algn="ctr">
              <a:buNone/>
              <a:defRPr/>
            </a:lvl7pPr>
            <a:lvl8pPr marL="3199031" indent="0" algn="ctr">
              <a:buNone/>
              <a:defRPr/>
            </a:lvl8pPr>
            <a:lvl9pPr marL="3656034" indent="0" algn="ctr">
              <a:buNone/>
              <a:defRPr/>
            </a:lvl9pPr>
          </a:lstStyle>
          <a:p>
            <a:r>
              <a:rPr lang="en-US"/>
              <a:t>Click to edit Master subtitle style</a:t>
            </a:r>
          </a:p>
        </p:txBody>
      </p:sp>
      <p:sp>
        <p:nvSpPr>
          <p:cNvPr id="4" name="Rectangle 5"/>
          <p:cNvSpPr>
            <a:spLocks noGrp="1" noChangeArrowheads="1"/>
          </p:cNvSpPr>
          <p:nvPr>
            <p:ph type="ftr" sz="quarter" idx="10"/>
          </p:nvPr>
        </p:nvSpPr>
        <p:spPr/>
        <p:txBody>
          <a:bodyPr/>
          <a:lstStyle>
            <a:lvl1pPr algn="l">
              <a:defRPr b="0">
                <a:latin typeface="Garamond" pitchFamily="18" charset="0"/>
              </a:defRPr>
            </a:lvl1pPr>
          </a:lstStyle>
          <a:p>
            <a:pPr>
              <a:defRPr/>
            </a:pPr>
            <a:endParaRPr lang="en-US" dirty="0"/>
          </a:p>
        </p:txBody>
      </p:sp>
    </p:spTree>
    <p:extLst>
      <p:ext uri="{BB962C8B-B14F-4D97-AF65-F5344CB8AC3E}">
        <p14:creationId xmlns:p14="http://schemas.microsoft.com/office/powerpoint/2010/main" val="5098317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p:txBody>
          <a:bodyPr/>
          <a:lstStyle>
            <a:lvl1pPr algn="l">
              <a:defRPr b="0">
                <a:latin typeface="Garamond" pitchFamily="18" charset="0"/>
              </a:defRPr>
            </a:lvl1pPr>
          </a:lstStyle>
          <a:p>
            <a:pPr>
              <a:defRPr/>
            </a:pPr>
            <a:endParaRPr lang="en-US" dirty="0"/>
          </a:p>
        </p:txBody>
      </p:sp>
    </p:spTree>
    <p:extLst>
      <p:ext uri="{BB962C8B-B14F-4D97-AF65-F5344CB8AC3E}">
        <p14:creationId xmlns:p14="http://schemas.microsoft.com/office/powerpoint/2010/main" val="27438552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5" y="2906715"/>
            <a:ext cx="10363200" cy="1500187"/>
          </a:xfrm>
        </p:spPr>
        <p:txBody>
          <a:bodyPr anchor="b"/>
          <a:lstStyle>
            <a:lvl1pPr marL="0" indent="0">
              <a:buNone/>
              <a:defRPr sz="2000"/>
            </a:lvl1pPr>
            <a:lvl2pPr marL="457005" indent="0">
              <a:buNone/>
              <a:defRPr sz="1800"/>
            </a:lvl2pPr>
            <a:lvl3pPr marL="914009" indent="0">
              <a:buNone/>
              <a:defRPr sz="1600"/>
            </a:lvl3pPr>
            <a:lvl4pPr marL="1371012" indent="0">
              <a:buNone/>
              <a:defRPr sz="1400"/>
            </a:lvl4pPr>
            <a:lvl5pPr marL="1828017" indent="0">
              <a:buNone/>
              <a:defRPr sz="1400"/>
            </a:lvl5pPr>
            <a:lvl6pPr marL="2285022" indent="0">
              <a:buNone/>
              <a:defRPr sz="1400"/>
            </a:lvl6pPr>
            <a:lvl7pPr marL="2742026" indent="0">
              <a:buNone/>
              <a:defRPr sz="1400"/>
            </a:lvl7pPr>
            <a:lvl8pPr marL="3199031" indent="0">
              <a:buNone/>
              <a:defRPr sz="1400"/>
            </a:lvl8pPr>
            <a:lvl9pPr marL="3656034"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p:txBody>
          <a:bodyPr/>
          <a:lstStyle>
            <a:lvl1pPr algn="l">
              <a:defRPr b="0">
                <a:latin typeface="Garamond" pitchFamily="18" charset="0"/>
              </a:defRPr>
            </a:lvl1pPr>
          </a:lstStyle>
          <a:p>
            <a:pPr>
              <a:defRPr/>
            </a:pPr>
            <a:endParaRPr lang="en-US" dirty="0"/>
          </a:p>
        </p:txBody>
      </p:sp>
    </p:spTree>
    <p:extLst>
      <p:ext uri="{BB962C8B-B14F-4D97-AF65-F5344CB8AC3E}">
        <p14:creationId xmlns:p14="http://schemas.microsoft.com/office/powerpoint/2010/main" val="2683458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888241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p:txBody>
          <a:bodyPr/>
          <a:lstStyle>
            <a:lvl1pPr algn="l">
              <a:defRPr b="0">
                <a:latin typeface="Garamond" pitchFamily="18" charset="0"/>
              </a:defRPr>
            </a:lvl1pPr>
          </a:lstStyle>
          <a:p>
            <a:pPr>
              <a:defRPr/>
            </a:pPr>
            <a:endParaRPr lang="en-US" dirty="0"/>
          </a:p>
        </p:txBody>
      </p:sp>
    </p:spTree>
    <p:extLst>
      <p:ext uri="{BB962C8B-B14F-4D97-AF65-F5344CB8AC3E}">
        <p14:creationId xmlns:p14="http://schemas.microsoft.com/office/powerpoint/2010/main" val="30375439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917" cy="639763"/>
          </a:xfrm>
        </p:spPr>
        <p:txBody>
          <a:bodyPr anchor="b"/>
          <a:lstStyle>
            <a:lvl1pPr marL="0" indent="0">
              <a:buNone/>
              <a:defRPr sz="2400" b="1"/>
            </a:lvl1pPr>
            <a:lvl2pPr marL="457005" indent="0">
              <a:buNone/>
              <a:defRPr sz="2000" b="1"/>
            </a:lvl2pPr>
            <a:lvl3pPr marL="914009" indent="0">
              <a:buNone/>
              <a:defRPr sz="1800" b="1"/>
            </a:lvl3pPr>
            <a:lvl4pPr marL="1371012" indent="0">
              <a:buNone/>
              <a:defRPr sz="1600" b="1"/>
            </a:lvl4pPr>
            <a:lvl5pPr marL="1828017" indent="0">
              <a:buNone/>
              <a:defRPr sz="1600" b="1"/>
            </a:lvl5pPr>
            <a:lvl6pPr marL="2285022" indent="0">
              <a:buNone/>
              <a:defRPr sz="1600" b="1"/>
            </a:lvl6pPr>
            <a:lvl7pPr marL="2742026" indent="0">
              <a:buNone/>
              <a:defRPr sz="1600" b="1"/>
            </a:lvl7pPr>
            <a:lvl8pPr marL="3199031" indent="0">
              <a:buNone/>
              <a:defRPr sz="1600" b="1"/>
            </a:lvl8pPr>
            <a:lvl9pPr marL="3656034"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7"/>
            <a:ext cx="5389033" cy="639763"/>
          </a:xfrm>
        </p:spPr>
        <p:txBody>
          <a:bodyPr anchor="b"/>
          <a:lstStyle>
            <a:lvl1pPr marL="0" indent="0">
              <a:buNone/>
              <a:defRPr sz="2400" b="1"/>
            </a:lvl1pPr>
            <a:lvl2pPr marL="457005" indent="0">
              <a:buNone/>
              <a:defRPr sz="2000" b="1"/>
            </a:lvl2pPr>
            <a:lvl3pPr marL="914009" indent="0">
              <a:buNone/>
              <a:defRPr sz="1800" b="1"/>
            </a:lvl3pPr>
            <a:lvl4pPr marL="1371012" indent="0">
              <a:buNone/>
              <a:defRPr sz="1600" b="1"/>
            </a:lvl4pPr>
            <a:lvl5pPr marL="1828017" indent="0">
              <a:buNone/>
              <a:defRPr sz="1600" b="1"/>
            </a:lvl5pPr>
            <a:lvl6pPr marL="2285022" indent="0">
              <a:buNone/>
              <a:defRPr sz="1600" b="1"/>
            </a:lvl6pPr>
            <a:lvl7pPr marL="2742026" indent="0">
              <a:buNone/>
              <a:defRPr sz="1600" b="1"/>
            </a:lvl7pPr>
            <a:lvl8pPr marL="3199031" indent="0">
              <a:buNone/>
              <a:defRPr sz="1600" b="1"/>
            </a:lvl8pPr>
            <a:lvl9pPr marL="365603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p:txBody>
          <a:bodyPr/>
          <a:lstStyle>
            <a:lvl1pPr algn="l">
              <a:defRPr b="0">
                <a:latin typeface="Garamond" pitchFamily="18" charset="0"/>
              </a:defRPr>
            </a:lvl1pPr>
          </a:lstStyle>
          <a:p>
            <a:pPr>
              <a:defRPr/>
            </a:pPr>
            <a:endParaRPr lang="en-US" dirty="0"/>
          </a:p>
        </p:txBody>
      </p:sp>
    </p:spTree>
    <p:extLst>
      <p:ext uri="{BB962C8B-B14F-4D97-AF65-F5344CB8AC3E}">
        <p14:creationId xmlns:p14="http://schemas.microsoft.com/office/powerpoint/2010/main" val="182988205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p:txBody>
          <a:bodyPr/>
          <a:lstStyle>
            <a:lvl1pPr algn="l">
              <a:defRPr b="0">
                <a:latin typeface="Garamond" pitchFamily="18" charset="0"/>
              </a:defRPr>
            </a:lvl1pPr>
          </a:lstStyle>
          <a:p>
            <a:pPr>
              <a:defRPr/>
            </a:pPr>
            <a:endParaRPr lang="en-US" dirty="0"/>
          </a:p>
        </p:txBody>
      </p:sp>
    </p:spTree>
    <p:extLst>
      <p:ext uri="{BB962C8B-B14F-4D97-AF65-F5344CB8AC3E}">
        <p14:creationId xmlns:p14="http://schemas.microsoft.com/office/powerpoint/2010/main" val="389968372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lgn="l">
              <a:defRPr b="0">
                <a:latin typeface="Garamond" pitchFamily="18" charset="0"/>
              </a:defRPr>
            </a:lvl1pPr>
          </a:lstStyle>
          <a:p>
            <a:pPr>
              <a:defRPr/>
            </a:pPr>
            <a:endParaRPr lang="en-US" dirty="0"/>
          </a:p>
        </p:txBody>
      </p:sp>
    </p:spTree>
    <p:extLst>
      <p:ext uri="{BB962C8B-B14F-4D97-AF65-F5344CB8AC3E}">
        <p14:creationId xmlns:p14="http://schemas.microsoft.com/office/powerpoint/2010/main" val="6979148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3"/>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6"/>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6"/>
            <a:ext cx="4011084" cy="4691063"/>
          </a:xfrm>
        </p:spPr>
        <p:txBody>
          <a:bodyPr/>
          <a:lstStyle>
            <a:lvl1pPr marL="0" indent="0">
              <a:buNone/>
              <a:defRPr sz="1400"/>
            </a:lvl1pPr>
            <a:lvl2pPr marL="457005" indent="0">
              <a:buNone/>
              <a:defRPr sz="1200"/>
            </a:lvl2pPr>
            <a:lvl3pPr marL="914009" indent="0">
              <a:buNone/>
              <a:defRPr sz="1000"/>
            </a:lvl3pPr>
            <a:lvl4pPr marL="1371012" indent="0">
              <a:buNone/>
              <a:defRPr sz="900"/>
            </a:lvl4pPr>
            <a:lvl5pPr marL="1828017" indent="0">
              <a:buNone/>
              <a:defRPr sz="900"/>
            </a:lvl5pPr>
            <a:lvl6pPr marL="2285022" indent="0">
              <a:buNone/>
              <a:defRPr sz="900"/>
            </a:lvl6pPr>
            <a:lvl7pPr marL="2742026" indent="0">
              <a:buNone/>
              <a:defRPr sz="900"/>
            </a:lvl7pPr>
            <a:lvl8pPr marL="3199031" indent="0">
              <a:buNone/>
              <a:defRPr sz="900"/>
            </a:lvl8pPr>
            <a:lvl9pPr marL="3656034"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p:txBody>
          <a:bodyPr/>
          <a:lstStyle>
            <a:lvl1pPr algn="l">
              <a:defRPr b="0">
                <a:latin typeface="Garamond" pitchFamily="18" charset="0"/>
              </a:defRPr>
            </a:lvl1pPr>
          </a:lstStyle>
          <a:p>
            <a:pPr>
              <a:defRPr/>
            </a:pPr>
            <a:endParaRPr lang="en-US" dirty="0"/>
          </a:p>
        </p:txBody>
      </p:sp>
    </p:spTree>
    <p:extLst>
      <p:ext uri="{BB962C8B-B14F-4D97-AF65-F5344CB8AC3E}">
        <p14:creationId xmlns:p14="http://schemas.microsoft.com/office/powerpoint/2010/main" val="12523099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4"/>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005" indent="0">
              <a:buNone/>
              <a:defRPr sz="2800"/>
            </a:lvl2pPr>
            <a:lvl3pPr marL="914009" indent="0">
              <a:buNone/>
              <a:defRPr sz="2400"/>
            </a:lvl3pPr>
            <a:lvl4pPr marL="1371012" indent="0">
              <a:buNone/>
              <a:defRPr sz="2000"/>
            </a:lvl4pPr>
            <a:lvl5pPr marL="1828017" indent="0">
              <a:buNone/>
              <a:defRPr sz="2000"/>
            </a:lvl5pPr>
            <a:lvl6pPr marL="2285022" indent="0">
              <a:buNone/>
              <a:defRPr sz="2000"/>
            </a:lvl6pPr>
            <a:lvl7pPr marL="2742026" indent="0">
              <a:buNone/>
              <a:defRPr sz="2000"/>
            </a:lvl7pPr>
            <a:lvl8pPr marL="3199031" indent="0">
              <a:buNone/>
              <a:defRPr sz="2000"/>
            </a:lvl8pPr>
            <a:lvl9pPr marL="3656034" indent="0">
              <a:buNone/>
              <a:defRPr sz="2000"/>
            </a:lvl9pPr>
          </a:lstStyle>
          <a:p>
            <a:pPr lvl="0"/>
            <a:endParaRPr lang="en-US" noProof="0" dirty="0"/>
          </a:p>
        </p:txBody>
      </p:sp>
      <p:sp>
        <p:nvSpPr>
          <p:cNvPr id="4" name="Text Placeholder 3"/>
          <p:cNvSpPr>
            <a:spLocks noGrp="1"/>
          </p:cNvSpPr>
          <p:nvPr>
            <p:ph type="body" sz="half" idx="2"/>
          </p:nvPr>
        </p:nvSpPr>
        <p:spPr>
          <a:xfrm>
            <a:off x="2389717" y="5367342"/>
            <a:ext cx="7315200" cy="804863"/>
          </a:xfrm>
        </p:spPr>
        <p:txBody>
          <a:bodyPr/>
          <a:lstStyle>
            <a:lvl1pPr marL="0" indent="0">
              <a:buNone/>
              <a:defRPr sz="1400"/>
            </a:lvl1pPr>
            <a:lvl2pPr marL="457005" indent="0">
              <a:buNone/>
              <a:defRPr sz="1200"/>
            </a:lvl2pPr>
            <a:lvl3pPr marL="914009" indent="0">
              <a:buNone/>
              <a:defRPr sz="1000"/>
            </a:lvl3pPr>
            <a:lvl4pPr marL="1371012" indent="0">
              <a:buNone/>
              <a:defRPr sz="900"/>
            </a:lvl4pPr>
            <a:lvl5pPr marL="1828017" indent="0">
              <a:buNone/>
              <a:defRPr sz="900"/>
            </a:lvl5pPr>
            <a:lvl6pPr marL="2285022" indent="0">
              <a:buNone/>
              <a:defRPr sz="900"/>
            </a:lvl6pPr>
            <a:lvl7pPr marL="2742026" indent="0">
              <a:buNone/>
              <a:defRPr sz="900"/>
            </a:lvl7pPr>
            <a:lvl8pPr marL="3199031" indent="0">
              <a:buNone/>
              <a:defRPr sz="900"/>
            </a:lvl8pPr>
            <a:lvl9pPr marL="3656034"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p:txBody>
          <a:bodyPr/>
          <a:lstStyle>
            <a:lvl1pPr algn="l">
              <a:defRPr b="0">
                <a:latin typeface="Garamond" pitchFamily="18" charset="0"/>
              </a:defRPr>
            </a:lvl1pPr>
          </a:lstStyle>
          <a:p>
            <a:pPr>
              <a:defRPr/>
            </a:pPr>
            <a:endParaRPr lang="en-US" dirty="0"/>
          </a:p>
        </p:txBody>
      </p:sp>
    </p:spTree>
    <p:extLst>
      <p:ext uri="{BB962C8B-B14F-4D97-AF65-F5344CB8AC3E}">
        <p14:creationId xmlns:p14="http://schemas.microsoft.com/office/powerpoint/2010/main" val="263271412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p:txBody>
          <a:bodyPr/>
          <a:lstStyle>
            <a:lvl1pPr algn="l">
              <a:defRPr b="0">
                <a:latin typeface="Garamond" pitchFamily="18" charset="0"/>
              </a:defRPr>
            </a:lvl1pPr>
          </a:lstStyle>
          <a:p>
            <a:pPr>
              <a:defRPr/>
            </a:pPr>
            <a:endParaRPr lang="en-US" dirty="0"/>
          </a:p>
        </p:txBody>
      </p:sp>
    </p:spTree>
    <p:extLst>
      <p:ext uri="{BB962C8B-B14F-4D97-AF65-F5344CB8AC3E}">
        <p14:creationId xmlns:p14="http://schemas.microsoft.com/office/powerpoint/2010/main" val="255879854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p:txBody>
          <a:bodyPr/>
          <a:lstStyle>
            <a:lvl1pPr algn="l">
              <a:defRPr b="0">
                <a:latin typeface="Garamond" pitchFamily="18" charset="0"/>
              </a:defRPr>
            </a:lvl1pPr>
          </a:lstStyle>
          <a:p>
            <a:pPr>
              <a:defRPr/>
            </a:pPr>
            <a:endParaRPr lang="en-US" dirty="0"/>
          </a:p>
        </p:txBody>
      </p:sp>
    </p:spTree>
    <p:extLst>
      <p:ext uri="{BB962C8B-B14F-4D97-AF65-F5344CB8AC3E}">
        <p14:creationId xmlns:p14="http://schemas.microsoft.com/office/powerpoint/2010/main" val="13539392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JTCC Traditional Title Slide">
    <p:spTree>
      <p:nvGrpSpPr>
        <p:cNvPr id="1" name=""/>
        <p:cNvGrpSpPr/>
        <p:nvPr/>
      </p:nvGrpSpPr>
      <p:grpSpPr>
        <a:xfrm>
          <a:off x="0" y="0"/>
          <a:ext cx="0" cy="0"/>
          <a:chOff x="0" y="0"/>
          <a:chExt cx="0" cy="0"/>
        </a:xfrm>
      </p:grpSpPr>
      <p:sp>
        <p:nvSpPr>
          <p:cNvPr id="8" name="Rectangle 7"/>
          <p:cNvSpPr/>
          <p:nvPr userDrawn="1"/>
        </p:nvSpPr>
        <p:spPr>
          <a:xfrm>
            <a:off x="0" y="4621240"/>
            <a:ext cx="12192000" cy="223676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FFFFFF"/>
              </a:solidFill>
            </a:endParaRPr>
          </a:p>
        </p:txBody>
      </p:sp>
      <p:sp>
        <p:nvSpPr>
          <p:cNvPr id="2" name="Title 1"/>
          <p:cNvSpPr>
            <a:spLocks noGrp="1"/>
          </p:cNvSpPr>
          <p:nvPr>
            <p:ph type="ctrTitle"/>
          </p:nvPr>
        </p:nvSpPr>
        <p:spPr>
          <a:xfrm>
            <a:off x="2286001" y="4662682"/>
            <a:ext cx="8071200" cy="902869"/>
          </a:xfrm>
        </p:spPr>
        <p:txBody>
          <a:bodyPr tIns="45720" bIns="45720" anchor="ctr">
            <a:noAutofit/>
          </a:bodyPr>
          <a:lstStyle>
            <a:lvl1pPr algn="ctr">
              <a:lnSpc>
                <a:spcPct val="80000"/>
              </a:lnSpc>
              <a:defRPr sz="3600" spc="0"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2286001" y="5427445"/>
            <a:ext cx="8071200" cy="581578"/>
          </a:xfrm>
        </p:spPr>
        <p:txBody>
          <a:bodyPr>
            <a:noAutofit/>
          </a:bodyPr>
          <a:lstStyle>
            <a:lvl1pPr marL="0" indent="0" algn="ctr">
              <a:buNone/>
              <a:defRPr sz="2000">
                <a:solidFill>
                  <a:schemeClr val="tx1"/>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a:xfrm>
            <a:off x="2286001" y="6033378"/>
            <a:ext cx="8071200" cy="365125"/>
          </a:xfrm>
        </p:spPr>
        <p:txBody>
          <a:bodyPr/>
          <a:lstStyle>
            <a:lvl1pPr algn="ctr">
              <a:defRPr sz="1300">
                <a:solidFill>
                  <a:schemeClr val="tx1"/>
                </a:solidFill>
              </a:defRPr>
            </a:lvl1pPr>
          </a:lstStyle>
          <a:p>
            <a:endParaRPr lang="en-US" dirty="0">
              <a:solidFill>
                <a:srgbClr val="FFFFFF"/>
              </a:solidFill>
            </a:endParaRPr>
          </a:p>
        </p:txBody>
      </p:sp>
      <p:sp>
        <p:nvSpPr>
          <p:cNvPr id="6" name="Footer Placeholder 5"/>
          <p:cNvSpPr>
            <a:spLocks noGrp="1"/>
          </p:cNvSpPr>
          <p:nvPr>
            <p:ph type="ftr" sz="quarter" idx="11"/>
          </p:nvPr>
        </p:nvSpPr>
        <p:spPr>
          <a:xfrm>
            <a:off x="2286001" y="6398503"/>
            <a:ext cx="8071200" cy="365125"/>
          </a:xfrm>
        </p:spPr>
        <p:txBody>
          <a:bodyPr/>
          <a:lstStyle>
            <a:lvl1pPr algn="ctr">
              <a:defRPr sz="2000">
                <a:solidFill>
                  <a:schemeClr val="tx1"/>
                </a:solidFill>
                <a:latin typeface="Garamond"/>
                <a:cs typeface="Garamond"/>
              </a:defRPr>
            </a:lvl1pPr>
          </a:lstStyle>
          <a:p>
            <a:r>
              <a:rPr lang="en-US" dirty="0">
                <a:solidFill>
                  <a:srgbClr val="FFFFFF"/>
                </a:solidFill>
              </a:rPr>
              <a:t>jtcc.edu</a:t>
            </a:r>
          </a:p>
        </p:txBody>
      </p:sp>
      <p:pic>
        <p:nvPicPr>
          <p:cNvPr id="5" name="Picture 4" descr="President_LightCover_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890016"/>
          </a:xfrm>
          <a:prstGeom prst="rect">
            <a:avLst/>
          </a:prstGeom>
        </p:spPr>
      </p:pic>
      <p:pic>
        <p:nvPicPr>
          <p:cNvPr id="7" name="Picture 6" descr="JTCC_50Forward_Logo_Horizontal.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23148" y="1584697"/>
            <a:ext cx="9379712" cy="2474976"/>
          </a:xfrm>
          <a:prstGeom prst="rect">
            <a:avLst/>
          </a:prstGeom>
        </p:spPr>
      </p:pic>
    </p:spTree>
    <p:extLst>
      <p:ext uri="{BB962C8B-B14F-4D97-AF65-F5344CB8AC3E}">
        <p14:creationId xmlns:p14="http://schemas.microsoft.com/office/powerpoint/2010/main" val="135156016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5" name="Rectangle 14"/>
          <p:cNvSpPr/>
          <p:nvPr userDrawn="1"/>
        </p:nvSpPr>
        <p:spPr>
          <a:xfrm>
            <a:off x="2093250" y="0"/>
            <a:ext cx="7984921"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FFFFFF"/>
              </a:solidFill>
            </a:endParaRPr>
          </a:p>
        </p:txBody>
      </p:sp>
      <p:pic>
        <p:nvPicPr>
          <p:cNvPr id="10" name="Picture 9" descr="President_DarkCover_bord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0"/>
            <a:ext cx="2064512" cy="6858000"/>
          </a:xfrm>
          <a:prstGeom prst="rect">
            <a:avLst/>
          </a:prstGeom>
        </p:spPr>
      </p:pic>
      <p:pic>
        <p:nvPicPr>
          <p:cNvPr id="2" name="Picture 1" descr="President_DarkCover_bord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27488" y="0"/>
            <a:ext cx="2064512" cy="6858000"/>
          </a:xfrm>
          <a:prstGeom prst="rect">
            <a:avLst/>
          </a:prstGeom>
        </p:spPr>
      </p:pic>
      <p:cxnSp>
        <p:nvCxnSpPr>
          <p:cNvPr id="11" name="Straight Connector 10"/>
          <p:cNvCxnSpPr/>
          <p:nvPr userDrawn="1"/>
        </p:nvCxnSpPr>
        <p:spPr>
          <a:xfrm>
            <a:off x="10093680" y="0"/>
            <a:ext cx="0" cy="6858000"/>
          </a:xfrm>
          <a:prstGeom prst="line">
            <a:avLst/>
          </a:prstGeom>
          <a:ln w="5080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userDrawn="1"/>
        </p:nvCxnSpPr>
        <p:spPr>
          <a:xfrm>
            <a:off x="2105009" y="0"/>
            <a:ext cx="0" cy="6858000"/>
          </a:xfrm>
          <a:prstGeom prst="line">
            <a:avLst/>
          </a:prstGeom>
          <a:ln w="50800">
            <a:solidFill>
              <a:schemeClr val="tx2"/>
            </a:solidFill>
          </a:ln>
        </p:spPr>
        <p:style>
          <a:lnRef idx="2">
            <a:schemeClr val="accent1"/>
          </a:lnRef>
          <a:fillRef idx="0">
            <a:schemeClr val="accent1"/>
          </a:fillRef>
          <a:effectRef idx="1">
            <a:schemeClr val="accent1"/>
          </a:effectRef>
          <a:fontRef idx="minor">
            <a:schemeClr val="tx1"/>
          </a:fontRef>
        </p:style>
      </p:cxnSp>
      <p:sp>
        <p:nvSpPr>
          <p:cNvPr id="6" name="Title 1"/>
          <p:cNvSpPr>
            <a:spLocks noGrp="1"/>
          </p:cNvSpPr>
          <p:nvPr>
            <p:ph type="ctrTitle"/>
          </p:nvPr>
        </p:nvSpPr>
        <p:spPr>
          <a:xfrm>
            <a:off x="2122716" y="4723942"/>
            <a:ext cx="7979227" cy="902869"/>
          </a:xfrm>
        </p:spPr>
        <p:txBody>
          <a:bodyPr tIns="45720" bIns="45720" anchor="ctr">
            <a:noAutofit/>
          </a:bodyPr>
          <a:lstStyle>
            <a:lvl1pPr algn="ctr">
              <a:lnSpc>
                <a:spcPct val="80000"/>
              </a:lnSpc>
              <a:defRPr sz="3400" spc="0" baseline="0">
                <a:solidFill>
                  <a:schemeClr val="tx2"/>
                </a:solidFill>
              </a:defRPr>
            </a:lvl1pPr>
          </a:lstStyle>
          <a:p>
            <a:r>
              <a:rPr lang="en-US" dirty="0"/>
              <a:t>Click to edit Master title style</a:t>
            </a:r>
          </a:p>
        </p:txBody>
      </p:sp>
      <p:sp>
        <p:nvSpPr>
          <p:cNvPr id="7" name="Subtitle 2"/>
          <p:cNvSpPr>
            <a:spLocks noGrp="1"/>
          </p:cNvSpPr>
          <p:nvPr>
            <p:ph type="subTitle" idx="1"/>
          </p:nvPr>
        </p:nvSpPr>
        <p:spPr>
          <a:xfrm>
            <a:off x="2122716" y="5529938"/>
            <a:ext cx="7979227" cy="581578"/>
          </a:xfrm>
        </p:spPr>
        <p:txBody>
          <a:bodyPr>
            <a:noAutofit/>
          </a:bodyPr>
          <a:lstStyle>
            <a:lvl1pPr marL="0" indent="0" algn="ctr">
              <a:buNone/>
              <a:defRPr sz="2000">
                <a:solidFill>
                  <a:schemeClr val="tx2"/>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8" name="Date Placeholder 3"/>
          <p:cNvSpPr>
            <a:spLocks noGrp="1"/>
          </p:cNvSpPr>
          <p:nvPr>
            <p:ph type="dt" sz="half" idx="10"/>
          </p:nvPr>
        </p:nvSpPr>
        <p:spPr>
          <a:xfrm>
            <a:off x="1" y="6382037"/>
            <a:ext cx="2046515" cy="365125"/>
          </a:xfrm>
        </p:spPr>
        <p:txBody>
          <a:bodyPr/>
          <a:lstStyle>
            <a:lvl1pPr algn="ctr">
              <a:defRPr sz="1300">
                <a:solidFill>
                  <a:schemeClr val="tx2"/>
                </a:solidFill>
              </a:defRPr>
            </a:lvl1pPr>
          </a:lstStyle>
          <a:p>
            <a:endParaRPr lang="en-US" dirty="0">
              <a:solidFill>
                <a:srgbClr val="F1C400"/>
              </a:solidFill>
            </a:endParaRPr>
          </a:p>
        </p:txBody>
      </p:sp>
      <p:sp>
        <p:nvSpPr>
          <p:cNvPr id="9" name="Footer Placeholder 5"/>
          <p:cNvSpPr>
            <a:spLocks noGrp="1"/>
          </p:cNvSpPr>
          <p:nvPr>
            <p:ph type="ftr" sz="quarter" idx="11"/>
          </p:nvPr>
        </p:nvSpPr>
        <p:spPr>
          <a:xfrm>
            <a:off x="10101944" y="6382037"/>
            <a:ext cx="2090056" cy="365125"/>
          </a:xfrm>
        </p:spPr>
        <p:txBody>
          <a:bodyPr/>
          <a:lstStyle>
            <a:lvl1pPr algn="ctr">
              <a:defRPr sz="2000">
                <a:solidFill>
                  <a:schemeClr val="tx2"/>
                </a:solidFill>
                <a:latin typeface="Garamond"/>
                <a:cs typeface="Garamond"/>
              </a:defRPr>
            </a:lvl1pPr>
          </a:lstStyle>
          <a:p>
            <a:r>
              <a:rPr lang="en-US" dirty="0">
                <a:solidFill>
                  <a:srgbClr val="F1C400"/>
                </a:solidFill>
              </a:rPr>
              <a:t>jtcc.edu</a:t>
            </a:r>
          </a:p>
        </p:txBody>
      </p:sp>
      <p:pic>
        <p:nvPicPr>
          <p:cNvPr id="12" name="Picture 11" descr="50_Forward_mark_pennant_version_2017_John_Tyler_Community_Colleg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4408" y="1"/>
            <a:ext cx="2182224" cy="2821923"/>
          </a:xfrm>
          <a:prstGeom prst="rect">
            <a:avLst/>
          </a:prstGeom>
        </p:spPr>
      </p:pic>
      <p:pic>
        <p:nvPicPr>
          <p:cNvPr id="13" name="Picture 12" descr="John_Tyler_Community_College_Logo_WHITE_2013_John_Tyler_Community_Colleg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410357" y="2707483"/>
            <a:ext cx="5068479" cy="1900680"/>
          </a:xfrm>
          <a:prstGeom prst="rect">
            <a:avLst/>
          </a:prstGeom>
        </p:spPr>
      </p:pic>
    </p:spTree>
    <p:extLst>
      <p:ext uri="{BB962C8B-B14F-4D97-AF65-F5344CB8AC3E}">
        <p14:creationId xmlns:p14="http://schemas.microsoft.com/office/powerpoint/2010/main" val="2606262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14"/>
            <a:ext cx="4011084" cy="4691063"/>
          </a:xfrm>
        </p:spPr>
        <p:txBody>
          <a:bodyPr/>
          <a:lstStyle>
            <a:lvl1pPr marL="0" indent="0">
              <a:buNone/>
              <a:defRPr sz="1400"/>
            </a:lvl1pPr>
            <a:lvl2pPr marL="456290" indent="0">
              <a:buNone/>
              <a:defRPr sz="1200"/>
            </a:lvl2pPr>
            <a:lvl3pPr marL="912576" indent="0">
              <a:buNone/>
              <a:defRPr sz="1000"/>
            </a:lvl3pPr>
            <a:lvl4pPr marL="1368859" indent="0">
              <a:buNone/>
              <a:defRPr sz="900"/>
            </a:lvl4pPr>
            <a:lvl5pPr marL="1825151" indent="0">
              <a:buNone/>
              <a:defRPr sz="900"/>
            </a:lvl5pPr>
            <a:lvl6pPr marL="2281440" indent="0">
              <a:buNone/>
              <a:defRPr sz="900"/>
            </a:lvl6pPr>
            <a:lvl7pPr marL="2737724" indent="0">
              <a:buNone/>
              <a:defRPr sz="900"/>
            </a:lvl7pPr>
            <a:lvl8pPr marL="3194013" indent="0">
              <a:buNone/>
              <a:defRPr sz="900"/>
            </a:lvl8pPr>
            <a:lvl9pPr marL="3650303" indent="0">
              <a:buNone/>
              <a:defRPr sz="900"/>
            </a:lvl9pPr>
          </a:lstStyle>
          <a:p>
            <a:pPr lvl="0"/>
            <a:r>
              <a:rPr lang="en-US"/>
              <a:t>Click to edit Master text styles</a:t>
            </a:r>
          </a:p>
        </p:txBody>
      </p:sp>
    </p:spTree>
    <p:extLst>
      <p:ext uri="{BB962C8B-B14F-4D97-AF65-F5344CB8AC3E}">
        <p14:creationId xmlns:p14="http://schemas.microsoft.com/office/powerpoint/2010/main" val="273249758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JTCC Traditional Interior Slide White">
    <p:bg>
      <p:bgPr>
        <a:solidFill>
          <a:schemeClr val="bg2"/>
        </a:solidFill>
        <a:effectLst/>
      </p:bgPr>
    </p:bg>
    <p:spTree>
      <p:nvGrpSpPr>
        <p:cNvPr id="1" name=""/>
        <p:cNvGrpSpPr/>
        <p:nvPr/>
      </p:nvGrpSpPr>
      <p:grpSpPr>
        <a:xfrm>
          <a:off x="0" y="0"/>
          <a:ext cx="0" cy="0"/>
          <a:chOff x="0" y="0"/>
          <a:chExt cx="0" cy="0"/>
        </a:xfrm>
      </p:grpSpPr>
      <p:sp>
        <p:nvSpPr>
          <p:cNvPr id="6" name="Content Placeholder 3"/>
          <p:cNvSpPr>
            <a:spLocks noGrp="1"/>
          </p:cNvSpPr>
          <p:nvPr>
            <p:ph sz="quarter" idx="13"/>
          </p:nvPr>
        </p:nvSpPr>
        <p:spPr>
          <a:xfrm>
            <a:off x="715265" y="1572769"/>
            <a:ext cx="10728960" cy="4628371"/>
          </a:xfrm>
        </p:spPr>
        <p:txBody>
          <a:bodyPr>
            <a:noAutofit/>
          </a:bodyPr>
          <a:lstStyle>
            <a:lvl1pPr>
              <a:defRPr>
                <a:solidFill>
                  <a:schemeClr val="tx1"/>
                </a:solidFill>
              </a:defRPr>
            </a:lvl1pPr>
            <a:lvl2pPr>
              <a:spcAft>
                <a:spcPts val="600"/>
              </a:spcAft>
              <a:buClr>
                <a:srgbClr val="F1C400"/>
              </a:buClr>
              <a:defRPr sz="1800">
                <a:solidFill>
                  <a:schemeClr val="tx1"/>
                </a:solidFill>
              </a:defRPr>
            </a:lvl2pPr>
            <a:lvl3pPr>
              <a:buClr>
                <a:schemeClr val="tx2"/>
              </a:buClr>
              <a:defRPr sz="1700">
                <a:solidFill>
                  <a:schemeClr val="tx1"/>
                </a:solidFill>
              </a:defRPr>
            </a:lvl3pPr>
            <a:lvl4pPr marL="612648" indent="0">
              <a:buClr>
                <a:schemeClr val="tx2"/>
              </a:buClr>
              <a:buFontTx/>
              <a:buNone/>
              <a:defRPr sz="1500">
                <a:solidFill>
                  <a:schemeClr val="tx1"/>
                </a:solidFill>
              </a:defRPr>
            </a:lvl4pPr>
            <a:lvl5pPr marL="777240">
              <a:buClr>
                <a:schemeClr val="tx2"/>
              </a:buClr>
              <a:defRPr sz="13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715265" y="546246"/>
            <a:ext cx="10728960" cy="775607"/>
          </a:xfrm>
        </p:spPr>
        <p:txBody>
          <a:bodyPr>
            <a:noAutofit/>
          </a:bodyPr>
          <a:lstStyle>
            <a:lvl1pPr algn="l">
              <a:defRPr sz="3400">
                <a:solidFill>
                  <a:schemeClr val="tx2"/>
                </a:solidFill>
              </a:defRPr>
            </a:lvl1pPr>
          </a:lstStyle>
          <a:p>
            <a:r>
              <a:rPr lang="en-US" dirty="0"/>
              <a:t>Click to edit Master title style</a:t>
            </a:r>
          </a:p>
        </p:txBody>
      </p:sp>
      <p:sp>
        <p:nvSpPr>
          <p:cNvPr id="8" name="Footer Placeholder 3"/>
          <p:cNvSpPr>
            <a:spLocks noGrp="1"/>
          </p:cNvSpPr>
          <p:nvPr>
            <p:ph type="ftr" sz="quarter" idx="18"/>
          </p:nvPr>
        </p:nvSpPr>
        <p:spPr>
          <a:xfrm>
            <a:off x="9960428" y="6336245"/>
            <a:ext cx="1836397" cy="365125"/>
          </a:xfrm>
        </p:spPr>
        <p:txBody>
          <a:bodyPr/>
          <a:lstStyle>
            <a:lvl1pPr>
              <a:defRPr sz="1600">
                <a:solidFill>
                  <a:schemeClr val="tx1"/>
                </a:solidFill>
                <a:latin typeface="Garamond"/>
                <a:cs typeface="Garamond"/>
              </a:defRPr>
            </a:lvl1pPr>
          </a:lstStyle>
          <a:p>
            <a:r>
              <a:rPr lang="en-US" dirty="0">
                <a:solidFill>
                  <a:srgbClr val="FFFFFF"/>
                </a:solidFill>
              </a:rPr>
              <a:t>jtcc.edu</a:t>
            </a:r>
          </a:p>
        </p:txBody>
      </p:sp>
      <p:sp>
        <p:nvSpPr>
          <p:cNvPr id="9" name="Slide Number Placeholder 5"/>
          <p:cNvSpPr>
            <a:spLocks noGrp="1"/>
          </p:cNvSpPr>
          <p:nvPr>
            <p:ph type="sldNum" sz="quarter" idx="19"/>
          </p:nvPr>
        </p:nvSpPr>
        <p:spPr>
          <a:xfrm>
            <a:off x="5622867" y="6338457"/>
            <a:ext cx="946264" cy="365125"/>
          </a:xfrm>
        </p:spPr>
        <p:txBody>
          <a:bodyPr/>
          <a:lstStyle>
            <a:lvl1pPr algn="ctr">
              <a:defRPr sz="1200">
                <a:solidFill>
                  <a:schemeClr val="tx1"/>
                </a:solidFill>
              </a:defRPr>
            </a:lvl1pPr>
          </a:lstStyle>
          <a:p>
            <a:fld id="{B57FDFC1-404D-4F4F-8DD3-6713015A65CA}" type="slidenum">
              <a:rPr lang="en-US" smtClean="0">
                <a:solidFill>
                  <a:srgbClr val="FFFFFF"/>
                </a:solidFill>
              </a:rPr>
              <a:pPr/>
              <a:t>‹#›</a:t>
            </a:fld>
            <a:endParaRPr lang="en-US" dirty="0">
              <a:solidFill>
                <a:srgbClr val="FFFFFF"/>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7218" y="6201139"/>
            <a:ext cx="3090901" cy="535876"/>
          </a:xfrm>
          <a:prstGeom prst="rect">
            <a:avLst/>
          </a:prstGeom>
        </p:spPr>
      </p:pic>
      <p:pic>
        <p:nvPicPr>
          <p:cNvPr id="11" name="Picture 10" descr="President_LightCover_1.jpg"/>
          <p:cNvPicPr>
            <a:picLocks noChangeAspect="1"/>
          </p:cNvPicPr>
          <p:nvPr userDrawn="1"/>
        </p:nvPicPr>
        <p:blipFill rotWithShape="1">
          <a:blip r:embed="rId3">
            <a:extLst>
              <a:ext uri="{28A0092B-C50C-407E-A947-70E740481C1C}">
                <a14:useLocalDpi xmlns:a14="http://schemas.microsoft.com/office/drawing/2010/main" val="0"/>
              </a:ext>
            </a:extLst>
          </a:blip>
          <a:srcRect t="28736" b="20728"/>
          <a:stretch/>
        </p:blipFill>
        <p:spPr>
          <a:xfrm>
            <a:off x="0" y="-1"/>
            <a:ext cx="12192000" cy="449777"/>
          </a:xfrm>
          <a:prstGeom prst="rect">
            <a:avLst/>
          </a:prstGeom>
        </p:spPr>
      </p:pic>
      <p:cxnSp>
        <p:nvCxnSpPr>
          <p:cNvPr id="3" name="Straight Connector 2"/>
          <p:cNvCxnSpPr/>
          <p:nvPr userDrawn="1"/>
        </p:nvCxnSpPr>
        <p:spPr>
          <a:xfrm>
            <a:off x="0" y="462643"/>
            <a:ext cx="12192000" cy="0"/>
          </a:xfrm>
          <a:prstGeom prst="line">
            <a:avLst/>
          </a:prstGeom>
          <a:ln w="50800">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756366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5" name="Rectangle 14"/>
          <p:cNvSpPr/>
          <p:nvPr userDrawn="1"/>
        </p:nvSpPr>
        <p:spPr>
          <a:xfrm>
            <a:off x="2093250" y="0"/>
            <a:ext cx="7984921"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FFFFFF"/>
              </a:solidFill>
            </a:endParaRPr>
          </a:p>
        </p:txBody>
      </p:sp>
      <p:pic>
        <p:nvPicPr>
          <p:cNvPr id="10" name="Picture 9" descr="President_DarkCover_bord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0"/>
            <a:ext cx="2064512" cy="6858000"/>
          </a:xfrm>
          <a:prstGeom prst="rect">
            <a:avLst/>
          </a:prstGeom>
        </p:spPr>
      </p:pic>
      <p:pic>
        <p:nvPicPr>
          <p:cNvPr id="2" name="Picture 1" descr="President_DarkCover_bord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27488" y="0"/>
            <a:ext cx="2064512" cy="6858000"/>
          </a:xfrm>
          <a:prstGeom prst="rect">
            <a:avLst/>
          </a:prstGeom>
        </p:spPr>
      </p:pic>
      <p:cxnSp>
        <p:nvCxnSpPr>
          <p:cNvPr id="11" name="Straight Connector 10"/>
          <p:cNvCxnSpPr/>
          <p:nvPr userDrawn="1"/>
        </p:nvCxnSpPr>
        <p:spPr>
          <a:xfrm>
            <a:off x="10093680" y="0"/>
            <a:ext cx="0" cy="6858000"/>
          </a:xfrm>
          <a:prstGeom prst="line">
            <a:avLst/>
          </a:prstGeom>
          <a:ln w="5080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userDrawn="1"/>
        </p:nvCxnSpPr>
        <p:spPr>
          <a:xfrm>
            <a:off x="2105009" y="0"/>
            <a:ext cx="0" cy="6858000"/>
          </a:xfrm>
          <a:prstGeom prst="line">
            <a:avLst/>
          </a:prstGeom>
          <a:ln w="50800">
            <a:solidFill>
              <a:schemeClr val="tx2"/>
            </a:solidFill>
          </a:ln>
        </p:spPr>
        <p:style>
          <a:lnRef idx="2">
            <a:schemeClr val="accent1"/>
          </a:lnRef>
          <a:fillRef idx="0">
            <a:schemeClr val="accent1"/>
          </a:fillRef>
          <a:effectRef idx="1">
            <a:schemeClr val="accent1"/>
          </a:effectRef>
          <a:fontRef idx="minor">
            <a:schemeClr val="tx1"/>
          </a:fontRef>
        </p:style>
      </p:cxnSp>
      <p:sp>
        <p:nvSpPr>
          <p:cNvPr id="14" name="Title 1"/>
          <p:cNvSpPr>
            <a:spLocks noGrp="1"/>
          </p:cNvSpPr>
          <p:nvPr>
            <p:ph type="title"/>
          </p:nvPr>
        </p:nvSpPr>
        <p:spPr>
          <a:xfrm>
            <a:off x="2144487" y="2757954"/>
            <a:ext cx="7913915" cy="1508760"/>
          </a:xfrm>
        </p:spPr>
        <p:txBody>
          <a:bodyPr/>
          <a:lstStyle>
            <a:lvl1pPr algn="ctr">
              <a:defRPr>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295228112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1_JTCC Traditional 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1" y="5427445"/>
            <a:ext cx="8071200" cy="581578"/>
          </a:xfrm>
        </p:spPr>
        <p:txBody>
          <a:bodyPr>
            <a:noAutofit/>
          </a:bodyPr>
          <a:lstStyle>
            <a:lvl1pPr marL="0" indent="0" algn="ctr">
              <a:buNone/>
              <a:defRPr sz="2000">
                <a:solidFill>
                  <a:schemeClr val="tx1"/>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a:xfrm>
            <a:off x="2286001" y="6033378"/>
            <a:ext cx="8071200" cy="365125"/>
          </a:xfrm>
        </p:spPr>
        <p:txBody>
          <a:bodyPr/>
          <a:lstStyle>
            <a:lvl1pPr algn="ctr">
              <a:defRPr sz="1300">
                <a:solidFill>
                  <a:schemeClr val="tx1"/>
                </a:solidFill>
              </a:defRPr>
            </a:lvl1pPr>
          </a:lstStyle>
          <a:p>
            <a:endParaRPr lang="en-US" dirty="0">
              <a:solidFill>
                <a:srgbClr val="FFFFFF"/>
              </a:solidFill>
            </a:endParaRPr>
          </a:p>
        </p:txBody>
      </p:sp>
      <p:sp>
        <p:nvSpPr>
          <p:cNvPr id="6" name="Footer Placeholder 5"/>
          <p:cNvSpPr>
            <a:spLocks noGrp="1"/>
          </p:cNvSpPr>
          <p:nvPr>
            <p:ph type="ftr" sz="quarter" idx="11"/>
          </p:nvPr>
        </p:nvSpPr>
        <p:spPr>
          <a:xfrm>
            <a:off x="2286001" y="6398503"/>
            <a:ext cx="8071200" cy="365125"/>
          </a:xfrm>
        </p:spPr>
        <p:txBody>
          <a:bodyPr/>
          <a:lstStyle>
            <a:lvl1pPr algn="ctr">
              <a:defRPr sz="2000">
                <a:solidFill>
                  <a:schemeClr val="tx1"/>
                </a:solidFill>
                <a:latin typeface="Klinic Slab Medium" pitchFamily="50" charset="0"/>
              </a:defRPr>
            </a:lvl1pPr>
          </a:lstStyle>
          <a:p>
            <a:r>
              <a:rPr lang="en-US" dirty="0">
                <a:solidFill>
                  <a:srgbClr val="FFFFFF"/>
                </a:solidFill>
              </a:rPr>
              <a:t>jtcc.edu</a:t>
            </a:r>
          </a:p>
        </p:txBody>
      </p:sp>
      <p:pic>
        <p:nvPicPr>
          <p:cNvPr id="5" name="Picture 4" descr="President_LightCover_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890016"/>
          </a:xfrm>
          <a:prstGeom prst="rect">
            <a:avLst/>
          </a:prstGeom>
        </p:spPr>
      </p:pic>
      <p:sp>
        <p:nvSpPr>
          <p:cNvPr id="8" name="Rectangle 7"/>
          <p:cNvSpPr/>
          <p:nvPr userDrawn="1"/>
        </p:nvSpPr>
        <p:spPr>
          <a:xfrm>
            <a:off x="0" y="4630118"/>
            <a:ext cx="12192000" cy="223676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FFFFFF"/>
              </a:solidFill>
            </a:endParaRPr>
          </a:p>
        </p:txBody>
      </p:sp>
      <p:sp>
        <p:nvSpPr>
          <p:cNvPr id="13" name="Title 12"/>
          <p:cNvSpPr>
            <a:spLocks noGrp="1"/>
          </p:cNvSpPr>
          <p:nvPr>
            <p:ph type="title"/>
          </p:nvPr>
        </p:nvSpPr>
        <p:spPr>
          <a:xfrm>
            <a:off x="1167359" y="2089390"/>
            <a:ext cx="10363200" cy="1508760"/>
          </a:xfr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174890304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JTCC Traditional Interior Slide White">
    <p:spTree>
      <p:nvGrpSpPr>
        <p:cNvPr id="1" name=""/>
        <p:cNvGrpSpPr/>
        <p:nvPr/>
      </p:nvGrpSpPr>
      <p:grpSpPr>
        <a:xfrm>
          <a:off x="0" y="0"/>
          <a:ext cx="0" cy="0"/>
          <a:chOff x="0" y="0"/>
          <a:chExt cx="0" cy="0"/>
        </a:xfrm>
      </p:grpSpPr>
      <p:sp>
        <p:nvSpPr>
          <p:cNvPr id="6" name="Content Placeholder 3"/>
          <p:cNvSpPr>
            <a:spLocks noGrp="1"/>
          </p:cNvSpPr>
          <p:nvPr>
            <p:ph sz="quarter" idx="13"/>
          </p:nvPr>
        </p:nvSpPr>
        <p:spPr>
          <a:xfrm>
            <a:off x="715265" y="1575709"/>
            <a:ext cx="10728960" cy="4104591"/>
          </a:xfrm>
        </p:spPr>
        <p:txBody>
          <a:bodyPr>
            <a:noAutofit/>
          </a:bodyPr>
          <a:lstStyle>
            <a:lvl1pPr>
              <a:defRPr>
                <a:solidFill>
                  <a:schemeClr val="bg2"/>
                </a:solidFill>
              </a:defRPr>
            </a:lvl1pPr>
            <a:lvl2pPr>
              <a:spcAft>
                <a:spcPts val="600"/>
              </a:spcAft>
              <a:buClr>
                <a:schemeClr val="bg2"/>
              </a:buClr>
              <a:defRPr sz="1800">
                <a:solidFill>
                  <a:schemeClr val="bg2"/>
                </a:solidFill>
              </a:defRPr>
            </a:lvl2pPr>
            <a:lvl3pPr>
              <a:buClr>
                <a:schemeClr val="bg2"/>
              </a:buClr>
              <a:defRPr sz="1700">
                <a:solidFill>
                  <a:schemeClr val="bg2"/>
                </a:solidFill>
              </a:defRPr>
            </a:lvl3pPr>
            <a:lvl4pPr marL="612648" indent="0">
              <a:buClr>
                <a:schemeClr val="tx2"/>
              </a:buClr>
              <a:buFontTx/>
              <a:buNone/>
              <a:defRPr sz="1500">
                <a:solidFill>
                  <a:schemeClr val="bg2"/>
                </a:solidFill>
              </a:defRPr>
            </a:lvl4pPr>
            <a:lvl5pPr marL="777240">
              <a:buClr>
                <a:schemeClr val="bg2"/>
              </a:buClr>
              <a:defRPr sz="13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715265" y="546246"/>
            <a:ext cx="10728960" cy="775607"/>
          </a:xfrm>
        </p:spPr>
        <p:txBody>
          <a:bodyPr>
            <a:noAutofit/>
          </a:bodyPr>
          <a:lstStyle>
            <a:lvl1pPr algn="l">
              <a:defRPr sz="3400">
                <a:solidFill>
                  <a:schemeClr val="bg2"/>
                </a:solidFill>
              </a:defRPr>
            </a:lvl1pPr>
          </a:lstStyle>
          <a:p>
            <a:r>
              <a:rPr lang="en-US" dirty="0"/>
              <a:t>Click to edit Master title style</a:t>
            </a:r>
          </a:p>
        </p:txBody>
      </p:sp>
      <p:sp>
        <p:nvSpPr>
          <p:cNvPr id="8" name="Footer Placeholder 3"/>
          <p:cNvSpPr>
            <a:spLocks noGrp="1"/>
          </p:cNvSpPr>
          <p:nvPr>
            <p:ph type="ftr" sz="quarter" idx="18"/>
          </p:nvPr>
        </p:nvSpPr>
        <p:spPr>
          <a:xfrm>
            <a:off x="9960428" y="6279097"/>
            <a:ext cx="1836397" cy="365125"/>
          </a:xfrm>
        </p:spPr>
        <p:txBody>
          <a:bodyPr/>
          <a:lstStyle>
            <a:lvl1pPr>
              <a:defRPr sz="1600">
                <a:solidFill>
                  <a:schemeClr val="bg2"/>
                </a:solidFill>
                <a:latin typeface="Garamond"/>
                <a:cs typeface="Garamond"/>
              </a:defRPr>
            </a:lvl1pPr>
          </a:lstStyle>
          <a:p>
            <a:r>
              <a:rPr lang="en-US" dirty="0">
                <a:solidFill>
                  <a:srgbClr val="660033"/>
                </a:solidFill>
              </a:rPr>
              <a:t>jtcc.edu</a:t>
            </a:r>
          </a:p>
        </p:txBody>
      </p:sp>
      <p:sp>
        <p:nvSpPr>
          <p:cNvPr id="9" name="Slide Number Placeholder 5"/>
          <p:cNvSpPr>
            <a:spLocks noGrp="1"/>
          </p:cNvSpPr>
          <p:nvPr>
            <p:ph type="sldNum" sz="quarter" idx="19"/>
          </p:nvPr>
        </p:nvSpPr>
        <p:spPr>
          <a:xfrm>
            <a:off x="5622867" y="6338457"/>
            <a:ext cx="946264" cy="365125"/>
          </a:xfrm>
        </p:spPr>
        <p:txBody>
          <a:bodyPr/>
          <a:lstStyle>
            <a:lvl1pPr algn="ctr">
              <a:defRPr sz="1200">
                <a:solidFill>
                  <a:schemeClr val="bg2"/>
                </a:solidFill>
              </a:defRPr>
            </a:lvl1pPr>
          </a:lstStyle>
          <a:p>
            <a:fld id="{B57FDFC1-404D-4F4F-8DD3-6713015A65CA}" type="slidenum">
              <a:rPr lang="en-US" smtClean="0">
                <a:solidFill>
                  <a:srgbClr val="660033"/>
                </a:solidFill>
              </a:rPr>
              <a:pPr/>
              <a:t>‹#›</a:t>
            </a:fld>
            <a:endParaRPr lang="en-US" dirty="0">
              <a:solidFill>
                <a:srgbClr val="660033"/>
              </a:solidFill>
            </a:endParaRPr>
          </a:p>
        </p:txBody>
      </p:sp>
      <p:pic>
        <p:nvPicPr>
          <p:cNvPr id="10" name="Picture 9" descr="President_LightCover_1.jpg"/>
          <p:cNvPicPr>
            <a:picLocks noChangeAspect="1"/>
          </p:cNvPicPr>
          <p:nvPr userDrawn="1"/>
        </p:nvPicPr>
        <p:blipFill rotWithShape="1">
          <a:blip r:embed="rId2">
            <a:extLst>
              <a:ext uri="{28A0092B-C50C-407E-A947-70E740481C1C}">
                <a14:useLocalDpi xmlns:a14="http://schemas.microsoft.com/office/drawing/2010/main" val="0"/>
              </a:ext>
            </a:extLst>
          </a:blip>
          <a:srcRect t="28736" b="20728"/>
          <a:stretch/>
        </p:blipFill>
        <p:spPr>
          <a:xfrm>
            <a:off x="0" y="-1"/>
            <a:ext cx="12192000" cy="449777"/>
          </a:xfrm>
          <a:prstGeom prst="rect">
            <a:avLst/>
          </a:prstGeom>
        </p:spPr>
      </p:pic>
      <p:sp>
        <p:nvSpPr>
          <p:cNvPr id="3" name="Rectangle 2"/>
          <p:cNvSpPr/>
          <p:nvPr userDrawn="1"/>
        </p:nvSpPr>
        <p:spPr>
          <a:xfrm>
            <a:off x="0" y="6681721"/>
            <a:ext cx="12192000" cy="18535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FFFFFF"/>
              </a:solidFill>
            </a:endParaRPr>
          </a:p>
        </p:txBody>
      </p:sp>
      <p:pic>
        <p:nvPicPr>
          <p:cNvPr id="11" name="Content Placeholder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0449" y="5843789"/>
            <a:ext cx="2668981" cy="800432"/>
          </a:xfrm>
          <a:prstGeom prst="rect">
            <a:avLst/>
          </a:prstGeom>
        </p:spPr>
      </p:pic>
    </p:spTree>
    <p:extLst>
      <p:ext uri="{BB962C8B-B14F-4D97-AF65-F5344CB8AC3E}">
        <p14:creationId xmlns:p14="http://schemas.microsoft.com/office/powerpoint/2010/main" val="141761344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JTCC Traditional Interior Slide White">
    <p:bg>
      <p:bgPr>
        <a:solidFill>
          <a:schemeClr val="tx1"/>
        </a:solidFill>
        <a:effectLst/>
      </p:bgPr>
    </p:bg>
    <p:spTree>
      <p:nvGrpSpPr>
        <p:cNvPr id="1" name=""/>
        <p:cNvGrpSpPr/>
        <p:nvPr/>
      </p:nvGrpSpPr>
      <p:grpSpPr>
        <a:xfrm>
          <a:off x="0" y="0"/>
          <a:ext cx="0" cy="0"/>
          <a:chOff x="0" y="0"/>
          <a:chExt cx="0" cy="0"/>
        </a:xfrm>
      </p:grpSpPr>
      <p:sp>
        <p:nvSpPr>
          <p:cNvPr id="6" name="Content Placeholder 3"/>
          <p:cNvSpPr>
            <a:spLocks noGrp="1"/>
          </p:cNvSpPr>
          <p:nvPr>
            <p:ph sz="quarter" idx="13"/>
          </p:nvPr>
        </p:nvSpPr>
        <p:spPr>
          <a:xfrm>
            <a:off x="715265" y="1868097"/>
            <a:ext cx="10728960" cy="4345379"/>
          </a:xfrm>
        </p:spPr>
        <p:txBody>
          <a:bodyPr>
            <a:noAutofit/>
          </a:bodyPr>
          <a:lstStyle>
            <a:lvl1pPr>
              <a:defRPr>
                <a:solidFill>
                  <a:schemeClr val="bg2"/>
                </a:solidFill>
              </a:defRPr>
            </a:lvl1pPr>
            <a:lvl2pPr>
              <a:spcAft>
                <a:spcPts val="600"/>
              </a:spcAft>
              <a:buClr>
                <a:srgbClr val="F1C400"/>
              </a:buClr>
              <a:defRPr sz="1800">
                <a:solidFill>
                  <a:schemeClr val="bg2"/>
                </a:solidFill>
              </a:defRPr>
            </a:lvl2pPr>
            <a:lvl3pPr>
              <a:buClr>
                <a:schemeClr val="bg2"/>
              </a:buClr>
              <a:defRPr sz="1700">
                <a:solidFill>
                  <a:schemeClr val="bg2"/>
                </a:solidFill>
              </a:defRPr>
            </a:lvl3pPr>
            <a:lvl4pPr marL="612648" indent="0">
              <a:buClr>
                <a:schemeClr val="tx2"/>
              </a:buClr>
              <a:buFontTx/>
              <a:buNone/>
              <a:defRPr sz="1500">
                <a:solidFill>
                  <a:schemeClr val="bg2"/>
                </a:solidFill>
              </a:defRPr>
            </a:lvl4pPr>
            <a:lvl5pPr marL="777240">
              <a:buClr>
                <a:schemeClr val="bg1"/>
              </a:buClr>
              <a:defRPr sz="13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715265" y="546246"/>
            <a:ext cx="10728960" cy="775607"/>
          </a:xfrm>
        </p:spPr>
        <p:txBody>
          <a:bodyPr>
            <a:noAutofit/>
          </a:bodyPr>
          <a:lstStyle>
            <a:lvl1pPr algn="ctr">
              <a:defRPr>
                <a:solidFill>
                  <a:schemeClr val="bg2"/>
                </a:solidFill>
              </a:defRPr>
            </a:lvl1pPr>
          </a:lstStyle>
          <a:p>
            <a:r>
              <a:rPr lang="en-US" dirty="0"/>
              <a:t>Click to edit Master title style</a:t>
            </a:r>
          </a:p>
        </p:txBody>
      </p:sp>
      <p:sp>
        <p:nvSpPr>
          <p:cNvPr id="8" name="Footer Placeholder 3"/>
          <p:cNvSpPr>
            <a:spLocks noGrp="1"/>
          </p:cNvSpPr>
          <p:nvPr>
            <p:ph type="ftr" sz="quarter" idx="18"/>
          </p:nvPr>
        </p:nvSpPr>
        <p:spPr>
          <a:xfrm>
            <a:off x="9960428" y="6336245"/>
            <a:ext cx="1836397" cy="365125"/>
          </a:xfrm>
        </p:spPr>
        <p:txBody>
          <a:bodyPr/>
          <a:lstStyle>
            <a:lvl1pPr>
              <a:defRPr sz="1600">
                <a:solidFill>
                  <a:schemeClr val="bg2"/>
                </a:solidFill>
                <a:latin typeface="Garamond"/>
                <a:cs typeface="Garamond"/>
              </a:defRPr>
            </a:lvl1pPr>
          </a:lstStyle>
          <a:p>
            <a:r>
              <a:rPr lang="en-US" dirty="0">
                <a:solidFill>
                  <a:srgbClr val="660033"/>
                </a:solidFill>
              </a:rPr>
              <a:t>jtcc.edu</a:t>
            </a:r>
          </a:p>
        </p:txBody>
      </p:sp>
      <p:sp>
        <p:nvSpPr>
          <p:cNvPr id="9" name="Slide Number Placeholder 5"/>
          <p:cNvSpPr>
            <a:spLocks noGrp="1"/>
          </p:cNvSpPr>
          <p:nvPr>
            <p:ph type="sldNum" sz="quarter" idx="19"/>
          </p:nvPr>
        </p:nvSpPr>
        <p:spPr>
          <a:xfrm>
            <a:off x="5622867" y="6338457"/>
            <a:ext cx="946264" cy="365125"/>
          </a:xfrm>
        </p:spPr>
        <p:txBody>
          <a:bodyPr/>
          <a:lstStyle>
            <a:lvl1pPr algn="ctr">
              <a:defRPr sz="1200">
                <a:solidFill>
                  <a:schemeClr val="bg2"/>
                </a:solidFill>
              </a:defRPr>
            </a:lvl1pPr>
          </a:lstStyle>
          <a:p>
            <a:fld id="{B57FDFC1-404D-4F4F-8DD3-6713015A65CA}" type="slidenum">
              <a:rPr lang="en-US" smtClean="0">
                <a:solidFill>
                  <a:srgbClr val="660033"/>
                </a:solidFill>
              </a:rPr>
              <a:pPr/>
              <a:t>‹#›</a:t>
            </a:fld>
            <a:endParaRPr lang="en-US" dirty="0">
              <a:solidFill>
                <a:srgbClr val="660033"/>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1717" y="6247105"/>
            <a:ext cx="2805443" cy="447474"/>
          </a:xfrm>
          <a:prstGeom prst="rect">
            <a:avLst/>
          </a:prstGeom>
        </p:spPr>
      </p:pic>
    </p:spTree>
    <p:extLst>
      <p:ext uri="{BB962C8B-B14F-4D97-AF65-F5344CB8AC3E}">
        <p14:creationId xmlns:p14="http://schemas.microsoft.com/office/powerpoint/2010/main" val="226012227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A4E820E-B157-4C14-9CFE-901EA48C9563}" type="slidenum">
              <a:rPr lang="en-US" altLang="en-US" smtClean="0"/>
              <a:pPr>
                <a:defRPr/>
              </a:pPr>
              <a:t>‹#›</a:t>
            </a:fld>
            <a:endParaRPr lang="en-US" altLang="en-US" dirty="0"/>
          </a:p>
        </p:txBody>
      </p:sp>
    </p:spTree>
    <p:extLst>
      <p:ext uri="{BB962C8B-B14F-4D97-AF65-F5344CB8AC3E}">
        <p14:creationId xmlns:p14="http://schemas.microsoft.com/office/powerpoint/2010/main" val="21512081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3620FD34-8EBF-40A3-B28C-D54B5E66F252}" type="slidenum">
              <a:rPr lang="en-US" altLang="en-US" smtClean="0"/>
              <a:pPr>
                <a:defRPr/>
              </a:pPr>
              <a:t>‹#›</a:t>
            </a:fld>
            <a:endParaRPr lang="en-US" altLang="en-US" dirty="0"/>
          </a:p>
        </p:txBody>
      </p:sp>
    </p:spTree>
    <p:extLst>
      <p:ext uri="{BB962C8B-B14F-4D97-AF65-F5344CB8AC3E}">
        <p14:creationId xmlns:p14="http://schemas.microsoft.com/office/powerpoint/2010/main" val="1748478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E715E56-4E67-4667-B98C-C5DC2E9510DC}" type="slidenum">
              <a:rPr lang="en-US" altLang="en-US" smtClean="0"/>
              <a:pPr>
                <a:defRPr/>
              </a:pPr>
              <a:t>‹#›</a:t>
            </a:fld>
            <a:endParaRPr lang="en-US" altLang="en-US" dirty="0"/>
          </a:p>
        </p:txBody>
      </p:sp>
    </p:spTree>
    <p:extLst>
      <p:ext uri="{BB962C8B-B14F-4D97-AF65-F5344CB8AC3E}">
        <p14:creationId xmlns:p14="http://schemas.microsoft.com/office/powerpoint/2010/main" val="357068294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0F69E014-535D-4923-AAE2-A89F642F64C1}" type="datetime1">
              <a:rPr lang="en-US" smtClean="0"/>
              <a:pPr>
                <a:defRPr/>
              </a:pPr>
              <a:t>10/11/2022</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202C524B-2DA7-4CD3-BFD9-F61F97C799C4}" type="slidenum">
              <a:rPr lang="en-US" altLang="en-US" smtClean="0"/>
              <a:pPr>
                <a:defRPr/>
              </a:pPr>
              <a:t>‹#›</a:t>
            </a:fld>
            <a:endParaRPr lang="en-US" altLang="en-US" dirty="0"/>
          </a:p>
        </p:txBody>
      </p:sp>
    </p:spTree>
    <p:extLst>
      <p:ext uri="{BB962C8B-B14F-4D97-AF65-F5344CB8AC3E}">
        <p14:creationId xmlns:p14="http://schemas.microsoft.com/office/powerpoint/2010/main" val="380948623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DB9FA666-9593-4E2F-BF44-3DDE5B9DE3D4}" type="slidenum">
              <a:rPr lang="en-US" altLang="en-US" smtClean="0"/>
              <a:pPr>
                <a:defRPr/>
              </a:pPr>
              <a:t>‹#›</a:t>
            </a:fld>
            <a:endParaRPr lang="en-US" altLang="en-US" dirty="0"/>
          </a:p>
        </p:txBody>
      </p:sp>
    </p:spTree>
    <p:extLst>
      <p:ext uri="{BB962C8B-B14F-4D97-AF65-F5344CB8AC3E}">
        <p14:creationId xmlns:p14="http://schemas.microsoft.com/office/powerpoint/2010/main" val="796455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6290" indent="0">
              <a:buNone/>
              <a:defRPr sz="2800"/>
            </a:lvl2pPr>
            <a:lvl3pPr marL="912576" indent="0">
              <a:buNone/>
              <a:defRPr sz="2400"/>
            </a:lvl3pPr>
            <a:lvl4pPr marL="1368859" indent="0">
              <a:buNone/>
              <a:defRPr sz="2000"/>
            </a:lvl4pPr>
            <a:lvl5pPr marL="1825151" indent="0">
              <a:buNone/>
              <a:defRPr sz="2000"/>
            </a:lvl5pPr>
            <a:lvl6pPr marL="2281440" indent="0">
              <a:buNone/>
              <a:defRPr sz="2000"/>
            </a:lvl6pPr>
            <a:lvl7pPr marL="2737724" indent="0">
              <a:buNone/>
              <a:defRPr sz="2000"/>
            </a:lvl7pPr>
            <a:lvl8pPr marL="3194013" indent="0">
              <a:buNone/>
              <a:defRPr sz="2000"/>
            </a:lvl8pPr>
            <a:lvl9pPr marL="3650303"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6290" indent="0">
              <a:buNone/>
              <a:defRPr sz="1200"/>
            </a:lvl2pPr>
            <a:lvl3pPr marL="912576" indent="0">
              <a:buNone/>
              <a:defRPr sz="1000"/>
            </a:lvl3pPr>
            <a:lvl4pPr marL="1368859" indent="0">
              <a:buNone/>
              <a:defRPr sz="900"/>
            </a:lvl4pPr>
            <a:lvl5pPr marL="1825151" indent="0">
              <a:buNone/>
              <a:defRPr sz="900"/>
            </a:lvl5pPr>
            <a:lvl6pPr marL="2281440" indent="0">
              <a:buNone/>
              <a:defRPr sz="900"/>
            </a:lvl6pPr>
            <a:lvl7pPr marL="2737724" indent="0">
              <a:buNone/>
              <a:defRPr sz="900"/>
            </a:lvl7pPr>
            <a:lvl8pPr marL="3194013" indent="0">
              <a:buNone/>
              <a:defRPr sz="900"/>
            </a:lvl8pPr>
            <a:lvl9pPr marL="3650303" indent="0">
              <a:buNone/>
              <a:defRPr sz="900"/>
            </a:lvl9pPr>
          </a:lstStyle>
          <a:p>
            <a:pPr lvl="0"/>
            <a:r>
              <a:rPr lang="en-US"/>
              <a:t>Click to edit Master text styles</a:t>
            </a:r>
          </a:p>
        </p:txBody>
      </p:sp>
    </p:spTree>
    <p:extLst>
      <p:ext uri="{BB962C8B-B14F-4D97-AF65-F5344CB8AC3E}">
        <p14:creationId xmlns:p14="http://schemas.microsoft.com/office/powerpoint/2010/main" val="258379122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0A90DC2B-7955-487F-87F7-390977D31E35}" type="slidenum">
              <a:rPr lang="en-US" altLang="en-US" smtClean="0"/>
              <a:pPr>
                <a:defRPr/>
              </a:pPr>
              <a:t>‹#›</a:t>
            </a:fld>
            <a:endParaRPr lang="en-US" altLang="en-US" dirty="0"/>
          </a:p>
        </p:txBody>
      </p:sp>
    </p:spTree>
    <p:extLst>
      <p:ext uri="{BB962C8B-B14F-4D97-AF65-F5344CB8AC3E}">
        <p14:creationId xmlns:p14="http://schemas.microsoft.com/office/powerpoint/2010/main" val="5843891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E3851998-FDF1-49B2-8902-2A6BD3FEF8B4}" type="slidenum">
              <a:rPr lang="en-US" altLang="en-US" smtClean="0"/>
              <a:pPr>
                <a:defRPr/>
              </a:pPr>
              <a:t>‹#›</a:t>
            </a:fld>
            <a:endParaRPr lang="en-US" altLang="en-US" dirty="0"/>
          </a:p>
        </p:txBody>
      </p:sp>
    </p:spTree>
    <p:extLst>
      <p:ext uri="{BB962C8B-B14F-4D97-AF65-F5344CB8AC3E}">
        <p14:creationId xmlns:p14="http://schemas.microsoft.com/office/powerpoint/2010/main" val="160482630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33DAFCC9-4FEA-4F37-A8EE-8B2B0E7DAA11}" type="slidenum">
              <a:rPr lang="en-US" altLang="en-US" smtClean="0"/>
              <a:pPr>
                <a:defRPr/>
              </a:pPr>
              <a:t>‹#›</a:t>
            </a:fld>
            <a:endParaRPr lang="en-US" altLang="en-US" dirty="0"/>
          </a:p>
        </p:txBody>
      </p:sp>
    </p:spTree>
    <p:extLst>
      <p:ext uri="{BB962C8B-B14F-4D97-AF65-F5344CB8AC3E}">
        <p14:creationId xmlns:p14="http://schemas.microsoft.com/office/powerpoint/2010/main" val="121784713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A354E980-4D5A-42CC-AF9A-7AE0E40A91BF}" type="slidenum">
              <a:rPr lang="en-US" altLang="en-US" smtClean="0"/>
              <a:pPr>
                <a:defRPr/>
              </a:pPr>
              <a:t>‹#›</a:t>
            </a:fld>
            <a:endParaRPr lang="en-US" altLang="en-US" dirty="0"/>
          </a:p>
        </p:txBody>
      </p:sp>
    </p:spTree>
    <p:extLst>
      <p:ext uri="{BB962C8B-B14F-4D97-AF65-F5344CB8AC3E}">
        <p14:creationId xmlns:p14="http://schemas.microsoft.com/office/powerpoint/2010/main" val="69206265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0F69E014-535D-4923-AAE2-A89F642F64C1}" type="datetime1">
              <a:rPr lang="en-US" smtClean="0"/>
              <a:pPr>
                <a:defRPr/>
              </a:pPr>
              <a:t>10/11/2022</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202C524B-2DA7-4CD3-BFD9-F61F97C799C4}" type="slidenum">
              <a:rPr lang="en-US" altLang="en-US" smtClean="0"/>
              <a:pPr>
                <a:defRPr/>
              </a:pPr>
              <a:t>‹#›</a:t>
            </a:fld>
            <a:endParaRPr lang="en-US" altLang="en-US" dirty="0"/>
          </a:p>
        </p:txBody>
      </p:sp>
    </p:spTree>
    <p:extLst>
      <p:ext uri="{BB962C8B-B14F-4D97-AF65-F5344CB8AC3E}">
        <p14:creationId xmlns:p14="http://schemas.microsoft.com/office/powerpoint/2010/main" val="319457191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0F69E014-535D-4923-AAE2-A89F642F64C1}" type="datetime1">
              <a:rPr lang="en-US" smtClean="0"/>
              <a:pPr>
                <a:defRPr/>
              </a:pPr>
              <a:t>10/11/2022</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202C524B-2DA7-4CD3-BFD9-F61F97C799C4}" type="slidenum">
              <a:rPr lang="en-US" altLang="en-US" smtClean="0"/>
              <a:pPr>
                <a:defRPr/>
              </a:pPr>
              <a:t>‹#›</a:t>
            </a:fld>
            <a:endParaRPr lang="en-US" alt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29718078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0F69E014-535D-4923-AAE2-A89F642F64C1}" type="datetime1">
              <a:rPr lang="en-US" smtClean="0"/>
              <a:pPr>
                <a:defRPr/>
              </a:pPr>
              <a:t>10/11/2022</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202C524B-2DA7-4CD3-BFD9-F61F97C799C4}" type="slidenum">
              <a:rPr lang="en-US" altLang="en-US" smtClean="0"/>
              <a:pPr>
                <a:defRPr/>
              </a:pPr>
              <a:t>‹#›</a:t>
            </a:fld>
            <a:endParaRPr lang="en-US" altLang="en-US" dirty="0"/>
          </a:p>
        </p:txBody>
      </p:sp>
    </p:spTree>
    <p:extLst>
      <p:ext uri="{BB962C8B-B14F-4D97-AF65-F5344CB8AC3E}">
        <p14:creationId xmlns:p14="http://schemas.microsoft.com/office/powerpoint/2010/main" val="340440106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0F69E014-535D-4923-AAE2-A89F642F64C1}" type="datetime1">
              <a:rPr lang="en-US" smtClean="0"/>
              <a:pPr>
                <a:defRPr/>
              </a:pPr>
              <a:t>10/11/2022</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202C524B-2DA7-4CD3-BFD9-F61F97C799C4}" type="slidenum">
              <a:rPr lang="en-US" altLang="en-US" smtClean="0"/>
              <a:pPr>
                <a:defRPr/>
              </a:pPr>
              <a:t>‹#›</a:t>
            </a:fld>
            <a:endParaRPr lang="en-US" alt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9736505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0F69E014-535D-4923-AAE2-A89F642F64C1}" type="datetime1">
              <a:rPr lang="en-US" smtClean="0"/>
              <a:pPr>
                <a:defRPr/>
              </a:pPr>
              <a:t>10/11/2022</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202C524B-2DA7-4CD3-BFD9-F61F97C799C4}" type="slidenum">
              <a:rPr lang="en-US" altLang="en-US" smtClean="0"/>
              <a:pPr>
                <a:defRPr/>
              </a:pPr>
              <a:t>‹#›</a:t>
            </a:fld>
            <a:endParaRPr lang="en-US" altLang="en-US" dirty="0"/>
          </a:p>
        </p:txBody>
      </p:sp>
    </p:spTree>
    <p:extLst>
      <p:ext uri="{BB962C8B-B14F-4D97-AF65-F5344CB8AC3E}">
        <p14:creationId xmlns:p14="http://schemas.microsoft.com/office/powerpoint/2010/main" val="220956283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A5ECA09-5027-4BCB-81DB-E10DB756421F}" type="slidenum">
              <a:rPr lang="en-US" altLang="en-US" smtClean="0"/>
              <a:pPr>
                <a:defRPr/>
              </a:pPr>
              <a:t>‹#›</a:t>
            </a:fld>
            <a:endParaRPr lang="en-US" altLang="en-US" dirty="0"/>
          </a:p>
        </p:txBody>
      </p:sp>
    </p:spTree>
    <p:extLst>
      <p:ext uri="{BB962C8B-B14F-4D97-AF65-F5344CB8AC3E}">
        <p14:creationId xmlns:p14="http://schemas.microsoft.com/office/powerpoint/2010/main" val="2019654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18" Type="http://schemas.openxmlformats.org/officeDocument/2006/relationships/slideLayout" Target="../slideLayouts/slideLayout118.xml"/><Relationship Id="rId3" Type="http://schemas.openxmlformats.org/officeDocument/2006/relationships/slideLayout" Target="../slideLayouts/slideLayout103.xml"/><Relationship Id="rId21" Type="http://schemas.openxmlformats.org/officeDocument/2006/relationships/theme" Target="../theme/theme10.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17" Type="http://schemas.openxmlformats.org/officeDocument/2006/relationships/slideLayout" Target="../slideLayouts/slideLayout117.xml"/><Relationship Id="rId2" Type="http://schemas.openxmlformats.org/officeDocument/2006/relationships/slideLayout" Target="../slideLayouts/slideLayout102.xml"/><Relationship Id="rId16" Type="http://schemas.openxmlformats.org/officeDocument/2006/relationships/slideLayout" Target="../slideLayouts/slideLayout116.xml"/><Relationship Id="rId20" Type="http://schemas.openxmlformats.org/officeDocument/2006/relationships/slideLayout" Target="../slideLayouts/slideLayout120.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5" Type="http://schemas.openxmlformats.org/officeDocument/2006/relationships/slideLayout" Target="../slideLayouts/slideLayout115.xml"/><Relationship Id="rId10" Type="http://schemas.openxmlformats.org/officeDocument/2006/relationships/slideLayout" Target="../slideLayouts/slideLayout110.xml"/><Relationship Id="rId19" Type="http://schemas.openxmlformats.org/officeDocument/2006/relationships/slideLayout" Target="../slideLayouts/slideLayout119.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slideLayout" Target="../slideLayouts/slideLayout114.xml"/><Relationship Id="rId22" Type="http://schemas.openxmlformats.org/officeDocument/2006/relationships/image" Target="../media/image12.emf"/></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slideLayout" Target="../slideLayouts/slideLayout133.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6" Type="http://schemas.openxmlformats.org/officeDocument/2006/relationships/image" Target="../media/image21.jpeg"/><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5" Type="http://schemas.openxmlformats.org/officeDocument/2006/relationships/theme" Target="../theme/theme11.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slideLayout" Target="../slideLayouts/slideLayout13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80.xml"/><Relationship Id="rId7" Type="http://schemas.openxmlformats.org/officeDocument/2006/relationships/slideLayout" Target="../slideLayouts/slideLayout84.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theme" Target="../theme/theme9.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3200" y="0"/>
            <a:ext cx="11379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58" tIns="45634" rIns="91258" bIns="4563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295401"/>
            <a:ext cx="10972800" cy="483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58" tIns="45634" rIns="91258" bIns="4563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ChangeArrowheads="1"/>
          </p:cNvSpPr>
          <p:nvPr userDrawn="1"/>
        </p:nvSpPr>
        <p:spPr bwMode="auto">
          <a:xfrm>
            <a:off x="-304800" y="6308725"/>
            <a:ext cx="12903200" cy="9223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58" tIns="45634" rIns="91258" bIns="45634" anchor="ctr"/>
          <a:lstStyle>
            <a:lvl1pPr>
              <a:defRPr sz="2400">
                <a:solidFill>
                  <a:schemeClr val="tx1"/>
                </a:solidFill>
                <a:latin typeface="Garamond" pitchFamily="18" charset="0"/>
              </a:defRPr>
            </a:lvl1pPr>
            <a:lvl2pPr marL="742950" indent="-285750">
              <a:defRPr sz="2400">
                <a:solidFill>
                  <a:schemeClr val="tx1"/>
                </a:solidFill>
                <a:latin typeface="Garamond" pitchFamily="18" charset="0"/>
              </a:defRPr>
            </a:lvl2pPr>
            <a:lvl3pPr marL="1143000" indent="-228600">
              <a:defRPr sz="2400">
                <a:solidFill>
                  <a:schemeClr val="tx1"/>
                </a:solidFill>
                <a:latin typeface="Garamond" pitchFamily="18" charset="0"/>
              </a:defRPr>
            </a:lvl3pPr>
            <a:lvl4pPr marL="1600200" indent="-228600">
              <a:defRPr sz="2400">
                <a:solidFill>
                  <a:schemeClr val="tx1"/>
                </a:solidFill>
                <a:latin typeface="Garamond" pitchFamily="18" charset="0"/>
              </a:defRPr>
            </a:lvl4pPr>
            <a:lvl5pPr marL="2057400" indent="-228600">
              <a:defRPr sz="2400">
                <a:solidFill>
                  <a:schemeClr val="tx1"/>
                </a:solidFill>
                <a:latin typeface="Garamond" pitchFamily="18" charset="0"/>
              </a:defRPr>
            </a:lvl5pPr>
            <a:lvl6pPr marL="2514600" indent="-228600" eaLnBrk="0" fontAlgn="base" hangingPunct="0">
              <a:spcBef>
                <a:spcPct val="0"/>
              </a:spcBef>
              <a:spcAft>
                <a:spcPct val="0"/>
              </a:spcAft>
              <a:defRPr sz="2400">
                <a:solidFill>
                  <a:schemeClr val="tx1"/>
                </a:solidFill>
                <a:latin typeface="Garamond" pitchFamily="18" charset="0"/>
              </a:defRPr>
            </a:lvl6pPr>
            <a:lvl7pPr marL="2971800" indent="-228600" eaLnBrk="0" fontAlgn="base" hangingPunct="0">
              <a:spcBef>
                <a:spcPct val="0"/>
              </a:spcBef>
              <a:spcAft>
                <a:spcPct val="0"/>
              </a:spcAft>
              <a:defRPr sz="2400">
                <a:solidFill>
                  <a:schemeClr val="tx1"/>
                </a:solidFill>
                <a:latin typeface="Garamond" pitchFamily="18" charset="0"/>
              </a:defRPr>
            </a:lvl7pPr>
            <a:lvl8pPr marL="3429000" indent="-228600" eaLnBrk="0" fontAlgn="base" hangingPunct="0">
              <a:spcBef>
                <a:spcPct val="0"/>
              </a:spcBef>
              <a:spcAft>
                <a:spcPct val="0"/>
              </a:spcAft>
              <a:defRPr sz="2400">
                <a:solidFill>
                  <a:schemeClr val="tx1"/>
                </a:solidFill>
                <a:latin typeface="Garamond" pitchFamily="18" charset="0"/>
              </a:defRPr>
            </a:lvl8pPr>
            <a:lvl9pPr marL="3886200" indent="-228600" eaLnBrk="0" fontAlgn="base" hangingPunct="0">
              <a:spcBef>
                <a:spcPct val="0"/>
              </a:spcBef>
              <a:spcAft>
                <a:spcPct val="0"/>
              </a:spcAft>
              <a:defRPr sz="2400">
                <a:solidFill>
                  <a:schemeClr val="tx1"/>
                </a:solidFill>
                <a:latin typeface="Garamond" pitchFamily="18" charset="0"/>
              </a:defRPr>
            </a:lvl9pPr>
          </a:lstStyle>
          <a:p>
            <a:pPr>
              <a:defRPr/>
            </a:pPr>
            <a:endParaRPr lang="en-US" altLang="en-US" sz="2400" dirty="0"/>
          </a:p>
        </p:txBody>
      </p:sp>
    </p:spTree>
  </p:cSld>
  <p:clrMap bg1="lt1" tx1="dk1" bg2="lt2" tx2="dk2" accent1="accent1" accent2="accent2" accent3="accent3" accent4="accent4" accent5="accent5" accent6="accent6" hlink="hlink" folHlink="folHlink"/>
  <p:sldLayoutIdLst>
    <p:sldLayoutId id="2147510050" r:id="rId1"/>
    <p:sldLayoutId id="2147510018" r:id="rId2"/>
    <p:sldLayoutId id="2147510019" r:id="rId3"/>
    <p:sldLayoutId id="2147510020" r:id="rId4"/>
    <p:sldLayoutId id="2147510021" r:id="rId5"/>
    <p:sldLayoutId id="2147510022" r:id="rId6"/>
    <p:sldLayoutId id="2147510023" r:id="rId7"/>
    <p:sldLayoutId id="2147510024" r:id="rId8"/>
    <p:sldLayoutId id="2147510025" r:id="rId9"/>
    <p:sldLayoutId id="2147510026" r:id="rId10"/>
    <p:sldLayoutId id="2147510027" r:id="rId11"/>
  </p:sldLayoutIdLst>
  <p:txStyles>
    <p:titleStyle>
      <a:lvl1pPr algn="l" rtl="0" eaLnBrk="0" fontAlgn="base" hangingPunct="0">
        <a:spcBef>
          <a:spcPct val="0"/>
        </a:spcBef>
        <a:spcAft>
          <a:spcPct val="0"/>
        </a:spcAft>
        <a:defRPr sz="44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Georgia" pitchFamily="18" charset="0"/>
        </a:defRPr>
      </a:lvl2pPr>
      <a:lvl3pPr algn="l" rtl="0" eaLnBrk="0" fontAlgn="base" hangingPunct="0">
        <a:spcBef>
          <a:spcPct val="0"/>
        </a:spcBef>
        <a:spcAft>
          <a:spcPct val="0"/>
        </a:spcAft>
        <a:defRPr sz="4400">
          <a:solidFill>
            <a:schemeClr val="bg1"/>
          </a:solidFill>
          <a:latin typeface="Georgia" pitchFamily="18" charset="0"/>
        </a:defRPr>
      </a:lvl3pPr>
      <a:lvl4pPr algn="l" rtl="0" eaLnBrk="0" fontAlgn="base" hangingPunct="0">
        <a:spcBef>
          <a:spcPct val="0"/>
        </a:spcBef>
        <a:spcAft>
          <a:spcPct val="0"/>
        </a:spcAft>
        <a:defRPr sz="4400">
          <a:solidFill>
            <a:schemeClr val="bg1"/>
          </a:solidFill>
          <a:latin typeface="Georgia" pitchFamily="18" charset="0"/>
        </a:defRPr>
      </a:lvl4pPr>
      <a:lvl5pPr algn="l" rtl="0" eaLnBrk="0" fontAlgn="base" hangingPunct="0">
        <a:spcBef>
          <a:spcPct val="0"/>
        </a:spcBef>
        <a:spcAft>
          <a:spcPct val="0"/>
        </a:spcAft>
        <a:defRPr sz="4400">
          <a:solidFill>
            <a:schemeClr val="bg1"/>
          </a:solidFill>
          <a:latin typeface="Georgia" pitchFamily="18" charset="0"/>
        </a:defRPr>
      </a:lvl5pPr>
      <a:lvl6pPr marL="456290" algn="l" rtl="0" fontAlgn="base">
        <a:spcBef>
          <a:spcPct val="0"/>
        </a:spcBef>
        <a:spcAft>
          <a:spcPct val="0"/>
        </a:spcAft>
        <a:defRPr sz="4400">
          <a:solidFill>
            <a:schemeClr val="bg1"/>
          </a:solidFill>
          <a:latin typeface="Georgia" pitchFamily="18" charset="0"/>
        </a:defRPr>
      </a:lvl6pPr>
      <a:lvl7pPr marL="912576" algn="l" rtl="0" fontAlgn="base">
        <a:spcBef>
          <a:spcPct val="0"/>
        </a:spcBef>
        <a:spcAft>
          <a:spcPct val="0"/>
        </a:spcAft>
        <a:defRPr sz="4400">
          <a:solidFill>
            <a:schemeClr val="bg1"/>
          </a:solidFill>
          <a:latin typeface="Georgia" pitchFamily="18" charset="0"/>
        </a:defRPr>
      </a:lvl7pPr>
      <a:lvl8pPr marL="1368859" algn="l" rtl="0" fontAlgn="base">
        <a:spcBef>
          <a:spcPct val="0"/>
        </a:spcBef>
        <a:spcAft>
          <a:spcPct val="0"/>
        </a:spcAft>
        <a:defRPr sz="4400">
          <a:solidFill>
            <a:schemeClr val="bg1"/>
          </a:solidFill>
          <a:latin typeface="Georgia" pitchFamily="18" charset="0"/>
        </a:defRPr>
      </a:lvl8pPr>
      <a:lvl9pPr marL="1825151" algn="l" rtl="0" fontAlgn="base">
        <a:spcBef>
          <a:spcPct val="0"/>
        </a:spcBef>
        <a:spcAft>
          <a:spcPct val="0"/>
        </a:spcAft>
        <a:defRPr sz="4400">
          <a:solidFill>
            <a:schemeClr val="bg1"/>
          </a:solidFill>
          <a:latin typeface="Georgia" pitchFamily="18" charset="0"/>
        </a:defRPr>
      </a:lvl9pPr>
    </p:titleStyle>
    <p:bodyStyle>
      <a:lvl1pPr marL="338138" indent="-338138" algn="l" rtl="0" eaLnBrk="0" fontAlgn="base" hangingPunct="0">
        <a:spcBef>
          <a:spcPct val="20000"/>
        </a:spcBef>
        <a:spcAft>
          <a:spcPct val="0"/>
        </a:spcAft>
        <a:buClr>
          <a:srgbClr val="1499E8"/>
        </a:buClr>
        <a:buFont typeface="Wingdings 2" panose="05020102010507070707" pitchFamily="18" charset="2"/>
        <a:buChar char="¡"/>
        <a:defRPr sz="3200">
          <a:solidFill>
            <a:srgbClr val="1499E8"/>
          </a:solidFill>
          <a:latin typeface="+mn-lt"/>
          <a:ea typeface="+mn-ea"/>
          <a:cs typeface="+mn-cs"/>
        </a:defRPr>
      </a:lvl1pPr>
      <a:lvl2pPr marL="738188" indent="-280988" algn="l" rtl="0" eaLnBrk="0" fontAlgn="base" hangingPunct="0">
        <a:spcBef>
          <a:spcPct val="20000"/>
        </a:spcBef>
        <a:spcAft>
          <a:spcPct val="0"/>
        </a:spcAft>
        <a:buClr>
          <a:srgbClr val="1499E8"/>
        </a:buClr>
        <a:buChar char="•"/>
        <a:defRPr sz="2800">
          <a:solidFill>
            <a:srgbClr val="1499E8"/>
          </a:solidFill>
          <a:latin typeface="+mn-lt"/>
        </a:defRPr>
      </a:lvl2pPr>
      <a:lvl3pPr marL="1138238" indent="-223838" algn="l" rtl="0" eaLnBrk="0" fontAlgn="base" hangingPunct="0">
        <a:spcBef>
          <a:spcPct val="20000"/>
        </a:spcBef>
        <a:spcAft>
          <a:spcPct val="0"/>
        </a:spcAft>
        <a:buClr>
          <a:srgbClr val="1499E8"/>
        </a:buClr>
        <a:buChar char="o"/>
        <a:defRPr sz="2400">
          <a:solidFill>
            <a:srgbClr val="1499E8"/>
          </a:solidFill>
          <a:latin typeface="+mn-lt"/>
        </a:defRPr>
      </a:lvl3pPr>
      <a:lvl4pPr marL="1593850" indent="-223838" algn="l" rtl="0" eaLnBrk="0" fontAlgn="base" hangingPunct="0">
        <a:spcBef>
          <a:spcPct val="20000"/>
        </a:spcBef>
        <a:spcAft>
          <a:spcPct val="0"/>
        </a:spcAft>
        <a:buClr>
          <a:srgbClr val="1499E8"/>
        </a:buClr>
        <a:defRPr sz="2000">
          <a:solidFill>
            <a:srgbClr val="1499E8"/>
          </a:solidFill>
          <a:latin typeface="+mn-lt"/>
        </a:defRPr>
      </a:lvl4pPr>
      <a:lvl5pPr marL="2051050" indent="-223838" algn="l" rtl="0" eaLnBrk="0" fontAlgn="base" hangingPunct="0">
        <a:spcBef>
          <a:spcPct val="20000"/>
        </a:spcBef>
        <a:spcAft>
          <a:spcPct val="0"/>
        </a:spcAft>
        <a:defRPr sz="2000">
          <a:solidFill>
            <a:srgbClr val="1499E8"/>
          </a:solidFill>
          <a:latin typeface="+mn-lt"/>
        </a:defRPr>
      </a:lvl5pPr>
      <a:lvl6pPr marL="2509584" indent="-228139" algn="l" rtl="0" fontAlgn="base">
        <a:spcBef>
          <a:spcPct val="20000"/>
        </a:spcBef>
        <a:spcAft>
          <a:spcPct val="0"/>
        </a:spcAft>
        <a:defRPr sz="2000">
          <a:solidFill>
            <a:srgbClr val="1499E8"/>
          </a:solidFill>
          <a:latin typeface="+mn-lt"/>
        </a:defRPr>
      </a:lvl6pPr>
      <a:lvl7pPr marL="2965869" indent="-228139" algn="l" rtl="0" fontAlgn="base">
        <a:spcBef>
          <a:spcPct val="20000"/>
        </a:spcBef>
        <a:spcAft>
          <a:spcPct val="0"/>
        </a:spcAft>
        <a:defRPr sz="2000">
          <a:solidFill>
            <a:srgbClr val="1499E8"/>
          </a:solidFill>
          <a:latin typeface="+mn-lt"/>
        </a:defRPr>
      </a:lvl7pPr>
      <a:lvl8pPr marL="3422160" indent="-228139" algn="l" rtl="0" fontAlgn="base">
        <a:spcBef>
          <a:spcPct val="20000"/>
        </a:spcBef>
        <a:spcAft>
          <a:spcPct val="0"/>
        </a:spcAft>
        <a:defRPr sz="2000">
          <a:solidFill>
            <a:srgbClr val="1499E8"/>
          </a:solidFill>
          <a:latin typeface="+mn-lt"/>
        </a:defRPr>
      </a:lvl8pPr>
      <a:lvl9pPr marL="3878444" indent="-228139" algn="l" rtl="0" fontAlgn="base">
        <a:spcBef>
          <a:spcPct val="20000"/>
        </a:spcBef>
        <a:spcAft>
          <a:spcPct val="0"/>
        </a:spcAft>
        <a:defRPr sz="2000">
          <a:solidFill>
            <a:srgbClr val="1499E8"/>
          </a:solidFill>
          <a:latin typeface="+mn-lt"/>
        </a:defRPr>
      </a:lvl9pPr>
    </p:bodyStyle>
    <p:otherStyle>
      <a:defPPr>
        <a:defRPr lang="en-US"/>
      </a:defPPr>
      <a:lvl1pPr marL="0" algn="l" defTabSz="912576" rtl="0" eaLnBrk="1" latinLnBrk="0" hangingPunct="1">
        <a:defRPr sz="1800" kern="1200">
          <a:solidFill>
            <a:schemeClr val="tx1"/>
          </a:solidFill>
          <a:latin typeface="+mn-lt"/>
          <a:ea typeface="+mn-ea"/>
          <a:cs typeface="+mn-cs"/>
        </a:defRPr>
      </a:lvl1pPr>
      <a:lvl2pPr marL="456290" algn="l" defTabSz="912576" rtl="0" eaLnBrk="1" latinLnBrk="0" hangingPunct="1">
        <a:defRPr sz="1800" kern="1200">
          <a:solidFill>
            <a:schemeClr val="tx1"/>
          </a:solidFill>
          <a:latin typeface="+mn-lt"/>
          <a:ea typeface="+mn-ea"/>
          <a:cs typeface="+mn-cs"/>
        </a:defRPr>
      </a:lvl2pPr>
      <a:lvl3pPr marL="912576" algn="l" defTabSz="912576" rtl="0" eaLnBrk="1" latinLnBrk="0" hangingPunct="1">
        <a:defRPr sz="1800" kern="1200">
          <a:solidFill>
            <a:schemeClr val="tx1"/>
          </a:solidFill>
          <a:latin typeface="+mn-lt"/>
          <a:ea typeface="+mn-ea"/>
          <a:cs typeface="+mn-cs"/>
        </a:defRPr>
      </a:lvl3pPr>
      <a:lvl4pPr marL="1368859" algn="l" defTabSz="912576" rtl="0" eaLnBrk="1" latinLnBrk="0" hangingPunct="1">
        <a:defRPr sz="1800" kern="1200">
          <a:solidFill>
            <a:schemeClr val="tx1"/>
          </a:solidFill>
          <a:latin typeface="+mn-lt"/>
          <a:ea typeface="+mn-ea"/>
          <a:cs typeface="+mn-cs"/>
        </a:defRPr>
      </a:lvl4pPr>
      <a:lvl5pPr marL="1825151" algn="l" defTabSz="912576" rtl="0" eaLnBrk="1" latinLnBrk="0" hangingPunct="1">
        <a:defRPr sz="1800" kern="1200">
          <a:solidFill>
            <a:schemeClr val="tx1"/>
          </a:solidFill>
          <a:latin typeface="+mn-lt"/>
          <a:ea typeface="+mn-ea"/>
          <a:cs typeface="+mn-cs"/>
        </a:defRPr>
      </a:lvl5pPr>
      <a:lvl6pPr marL="2281440" algn="l" defTabSz="912576" rtl="0" eaLnBrk="1" latinLnBrk="0" hangingPunct="1">
        <a:defRPr sz="1800" kern="1200">
          <a:solidFill>
            <a:schemeClr val="tx1"/>
          </a:solidFill>
          <a:latin typeface="+mn-lt"/>
          <a:ea typeface="+mn-ea"/>
          <a:cs typeface="+mn-cs"/>
        </a:defRPr>
      </a:lvl6pPr>
      <a:lvl7pPr marL="2737724" algn="l" defTabSz="912576" rtl="0" eaLnBrk="1" latinLnBrk="0" hangingPunct="1">
        <a:defRPr sz="1800" kern="1200">
          <a:solidFill>
            <a:schemeClr val="tx1"/>
          </a:solidFill>
          <a:latin typeface="+mn-lt"/>
          <a:ea typeface="+mn-ea"/>
          <a:cs typeface="+mn-cs"/>
        </a:defRPr>
      </a:lvl7pPr>
      <a:lvl8pPr marL="3194013" algn="l" defTabSz="912576" rtl="0" eaLnBrk="1" latinLnBrk="0" hangingPunct="1">
        <a:defRPr sz="1800" kern="1200">
          <a:solidFill>
            <a:schemeClr val="tx1"/>
          </a:solidFill>
          <a:latin typeface="+mn-lt"/>
          <a:ea typeface="+mn-ea"/>
          <a:cs typeface="+mn-cs"/>
        </a:defRPr>
      </a:lvl8pPr>
      <a:lvl9pPr marL="3650303" algn="l" defTabSz="912576"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1980" y="1006089"/>
            <a:ext cx="11001933" cy="249299"/>
          </a:xfrm>
          <a:prstGeom prst="rect">
            <a:avLst/>
          </a:prstGeom>
        </p:spPr>
        <p:txBody>
          <a:bodyPr vert="horz" wrap="square" lIns="0" tIns="0" rIns="0" bIns="0" rtlCol="0" anchor="t"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601981" y="1550083"/>
            <a:ext cx="10972148" cy="1827816"/>
          </a:xfrm>
          <a:prstGeom prst="rect">
            <a:avLst/>
          </a:prstGeom>
        </p:spPr>
        <p:txBody>
          <a:bodyPr vert="horz" wrap="square" lIns="0" tIns="0" rIns="0" bIns="0" rtlCol="0">
            <a:noAutofit/>
          </a:body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601981" y="6555026"/>
            <a:ext cx="1697473" cy="246221"/>
          </a:xfrm>
          <a:prstGeom prst="rect">
            <a:avLst/>
          </a:prstGeom>
          <a:noFill/>
        </p:spPr>
        <p:txBody>
          <a:bodyPr wrap="none" lIns="0" tIns="0" rIns="0" bIns="0" rtlCol="0"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charset="0"/>
                <a:ea typeface="Arial" charset="0"/>
                <a:cs typeface="Arial" charset="0"/>
              </a:rPr>
              <a:t>© PFM</a:t>
            </a:r>
          </a:p>
        </p:txBody>
      </p:sp>
      <p:sp>
        <p:nvSpPr>
          <p:cNvPr id="9" name="Slide Number Placeholder 5"/>
          <p:cNvSpPr txBox="1">
            <a:spLocks/>
          </p:cNvSpPr>
          <p:nvPr userDrawn="1"/>
        </p:nvSpPr>
        <p:spPr>
          <a:xfrm>
            <a:off x="11474824" y="6500876"/>
            <a:ext cx="52848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05F1538-3331-E648-B801-7E18C85EB11D}" type="slidenum">
              <a:rPr lang="en-US" sz="1100" smtClean="0">
                <a:latin typeface="Arial" charset="0"/>
                <a:ea typeface="Arial" charset="0"/>
                <a:cs typeface="Arial" charset="0"/>
              </a:rPr>
              <a:pPr algn="r"/>
              <a:t>‹#›</a:t>
            </a:fld>
            <a:endParaRPr lang="en-US" sz="1200" dirty="0">
              <a:latin typeface="Arial" charset="0"/>
              <a:ea typeface="Arial" charset="0"/>
              <a:cs typeface="Arial" charset="0"/>
            </a:endParaRPr>
          </a:p>
        </p:txBody>
      </p:sp>
    </p:spTree>
    <p:extLst>
      <p:ext uri="{BB962C8B-B14F-4D97-AF65-F5344CB8AC3E}">
        <p14:creationId xmlns:p14="http://schemas.microsoft.com/office/powerpoint/2010/main" val="4203682067"/>
      </p:ext>
    </p:extLst>
  </p:cSld>
  <p:clrMap bg1="lt1" tx1="dk1" bg2="lt2" tx2="dk2" accent1="accent1" accent2="accent2" accent3="accent3" accent4="accent4" accent5="accent5" accent6="accent6" hlink="hlink" folHlink="folHlink"/>
  <p:sldLayoutIdLst>
    <p:sldLayoutId id="2147510208" r:id="rId1"/>
    <p:sldLayoutId id="2147510209" r:id="rId2"/>
    <p:sldLayoutId id="2147510210" r:id="rId3"/>
    <p:sldLayoutId id="2147510211" r:id="rId4"/>
    <p:sldLayoutId id="2147510212" r:id="rId5"/>
    <p:sldLayoutId id="2147510213" r:id="rId6"/>
    <p:sldLayoutId id="2147510214" r:id="rId7"/>
    <p:sldLayoutId id="2147510215" r:id="rId8"/>
    <p:sldLayoutId id="2147510216" r:id="rId9"/>
    <p:sldLayoutId id="2147510217" r:id="rId10"/>
    <p:sldLayoutId id="2147510218" r:id="rId11"/>
    <p:sldLayoutId id="2147510219" r:id="rId12"/>
    <p:sldLayoutId id="2147510220" r:id="rId13"/>
    <p:sldLayoutId id="2147510221" r:id="rId14"/>
    <p:sldLayoutId id="2147510222" r:id="rId15"/>
    <p:sldLayoutId id="2147510223" r:id="rId16"/>
    <p:sldLayoutId id="2147510224" r:id="rId17"/>
    <p:sldLayoutId id="2147510225" r:id="rId18"/>
    <p:sldLayoutId id="2147510226" r:id="rId19"/>
    <p:sldLayoutId id="2147510227" r:id="rId20"/>
  </p:sldLayoutIdLst>
  <p:txStyles>
    <p:titleStyle>
      <a:lvl1pPr algn="l" defTabSz="914400" rtl="0" eaLnBrk="1" latinLnBrk="0" hangingPunct="1">
        <a:lnSpc>
          <a:spcPct val="90000"/>
        </a:lnSpc>
        <a:spcBef>
          <a:spcPct val="0"/>
        </a:spcBef>
        <a:buNone/>
        <a:defRPr sz="1800" b="1" i="0" kern="1200">
          <a:solidFill>
            <a:schemeClr val="tx2"/>
          </a:solidFill>
          <a:latin typeface="Arial" charset="0"/>
          <a:ea typeface="Arial" charset="0"/>
          <a:cs typeface="Arial" charset="0"/>
        </a:defRPr>
      </a:lvl1pPr>
    </p:titleStyle>
    <p:bodyStyle>
      <a:lvl1pPr marL="225425" indent="-225425" algn="l" defTabSz="914400" rtl="0" eaLnBrk="1" latinLnBrk="0" hangingPunct="1">
        <a:lnSpc>
          <a:spcPct val="110000"/>
        </a:lnSpc>
        <a:spcBef>
          <a:spcPts val="1200"/>
        </a:spcBef>
        <a:buClr>
          <a:schemeClr val="accent2"/>
        </a:buClr>
        <a:buSzPct val="90000"/>
        <a:buFont typeface="Wingdings 2" panose="05020102010507070707" pitchFamily="18" charset="2"/>
        <a:buChar char="Ã"/>
        <a:defRPr sz="1200" kern="1200">
          <a:solidFill>
            <a:schemeClr val="tx2"/>
          </a:solidFill>
          <a:latin typeface="+mn-lt"/>
          <a:ea typeface="Arial" charset="0"/>
          <a:cs typeface="Arial" charset="0"/>
        </a:defRPr>
      </a:lvl1pPr>
      <a:lvl2pPr marL="398463" indent="-173038" algn="l" defTabSz="914400" rtl="0" eaLnBrk="1" latinLnBrk="0" hangingPunct="1">
        <a:lnSpc>
          <a:spcPct val="110000"/>
        </a:lnSpc>
        <a:spcBef>
          <a:spcPts val="1200"/>
        </a:spcBef>
        <a:buClr>
          <a:schemeClr val="accent2"/>
        </a:buClr>
        <a:buFont typeface="Arial" panose="020B0604020202020204" pitchFamily="34" charset="0"/>
        <a:buChar char="•"/>
        <a:defRPr sz="1200" kern="1200">
          <a:solidFill>
            <a:schemeClr val="tx2"/>
          </a:solidFill>
          <a:latin typeface="+mn-lt"/>
          <a:ea typeface="Soleil" charset="0"/>
          <a:cs typeface="Soleil" charset="0"/>
        </a:defRPr>
      </a:lvl2pPr>
      <a:lvl3pPr marL="569913" indent="-171450" algn="l" defTabSz="914400" rtl="0" eaLnBrk="1" latinLnBrk="0" hangingPunct="1">
        <a:lnSpc>
          <a:spcPct val="110000"/>
        </a:lnSpc>
        <a:spcBef>
          <a:spcPts val="1200"/>
        </a:spcBef>
        <a:buClr>
          <a:schemeClr val="accent2"/>
        </a:buClr>
        <a:buFont typeface="Arial" panose="020B0604020202020204" pitchFamily="34" charset="0"/>
        <a:buChar char="•"/>
        <a:defRPr sz="1200" kern="1200">
          <a:solidFill>
            <a:schemeClr val="tx2"/>
          </a:solidFill>
          <a:latin typeface="+mn-lt"/>
          <a:ea typeface="Arial" charset="0"/>
          <a:cs typeface="Arial" charset="0"/>
        </a:defRPr>
      </a:lvl3pPr>
      <a:lvl4pPr marL="742950" indent="-173038" algn="l" defTabSz="914400" rtl="0" eaLnBrk="1" latinLnBrk="0" hangingPunct="1">
        <a:lnSpc>
          <a:spcPct val="110000"/>
        </a:lnSpc>
        <a:spcBef>
          <a:spcPts val="1200"/>
        </a:spcBef>
        <a:buClr>
          <a:schemeClr val="accent2"/>
        </a:buClr>
        <a:buFont typeface="Arial" panose="020B0604020202020204" pitchFamily="34" charset="0"/>
        <a:buChar char="•"/>
        <a:defRPr sz="1200" kern="1200">
          <a:solidFill>
            <a:schemeClr val="tx2"/>
          </a:solidFill>
          <a:latin typeface="+mn-lt"/>
          <a:ea typeface="Arial" charset="0"/>
          <a:cs typeface="Arial" charset="0"/>
        </a:defRPr>
      </a:lvl4pPr>
      <a:lvl5pPr marL="914400" indent="-173038" algn="l" defTabSz="914400" rtl="0" eaLnBrk="1" latinLnBrk="0" hangingPunct="1">
        <a:lnSpc>
          <a:spcPct val="110000"/>
        </a:lnSpc>
        <a:spcBef>
          <a:spcPts val="1200"/>
        </a:spcBef>
        <a:buClr>
          <a:schemeClr val="accent2"/>
        </a:buClr>
        <a:buFont typeface="Arial" panose="020B0604020202020204" pitchFamily="34" charset="0"/>
        <a:buChar char="•"/>
        <a:defRPr sz="1200" kern="1200" baseline="0">
          <a:solidFill>
            <a:schemeClr val="tx2"/>
          </a:solidFill>
          <a:latin typeface="+mn-lt"/>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0" y="0"/>
            <a:ext cx="12188952" cy="455411"/>
          </a:xfrm>
          <a:prstGeom prst="rect">
            <a:avLst/>
          </a:prstGeom>
        </p:spPr>
      </p:pic>
      <p:sp>
        <p:nvSpPr>
          <p:cNvPr id="10" name="Rectangle 9"/>
          <p:cNvSpPr/>
          <p:nvPr userDrawn="1"/>
        </p:nvSpPr>
        <p:spPr bwMode="ltGray">
          <a:xfrm>
            <a:off x="0"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66800" y="562302"/>
            <a:ext cx="10058400" cy="109728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057400"/>
            <a:ext cx="10058400" cy="4343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066800" y="6519333"/>
            <a:ext cx="7086600" cy="202142"/>
          </a:xfrm>
          <a:prstGeom prst="rect">
            <a:avLst/>
          </a:prstGeom>
        </p:spPr>
        <p:txBody>
          <a:bodyPr vert="horz" lIns="91440" tIns="45720" rIns="91440" bIns="45720" rtlCol="0" anchor="ctr"/>
          <a:lstStyle>
            <a:lvl1pPr algn="l">
              <a:defRPr sz="1100">
                <a:solidFill>
                  <a:schemeClr val="tx1"/>
                </a:solidFill>
              </a:defRPr>
            </a:lvl1pPr>
          </a:lstStyle>
          <a:p>
            <a:r>
              <a:rPr lang="en-US" dirty="0"/>
              <a:t>Add a footer</a:t>
            </a:r>
          </a:p>
        </p:txBody>
      </p:sp>
      <p:sp>
        <p:nvSpPr>
          <p:cNvPr id="4" name="Date Placeholder 3"/>
          <p:cNvSpPr>
            <a:spLocks noGrp="1"/>
          </p:cNvSpPr>
          <p:nvPr>
            <p:ph type="dt" sz="half" idx="2"/>
          </p:nvPr>
        </p:nvSpPr>
        <p:spPr>
          <a:xfrm>
            <a:off x="8382000" y="6519333"/>
            <a:ext cx="1600200" cy="202142"/>
          </a:xfrm>
          <a:prstGeom prst="rect">
            <a:avLst/>
          </a:prstGeom>
        </p:spPr>
        <p:txBody>
          <a:bodyPr vert="horz" lIns="91440" tIns="45720" rIns="91440" bIns="45720" rtlCol="0" anchor="ctr"/>
          <a:lstStyle>
            <a:lvl1pPr algn="r">
              <a:defRPr sz="1100">
                <a:solidFill>
                  <a:schemeClr val="tx1"/>
                </a:solidFill>
              </a:defRPr>
            </a:lvl1pPr>
          </a:lstStyle>
          <a:p>
            <a:fld id="{B1BD3024-A370-4736-A073-CFE51D74BDB4}" type="datetimeFigureOut">
              <a:rPr lang="en-US" smtClean="0"/>
              <a:pPr/>
              <a:t>10/11/2022</a:t>
            </a:fld>
            <a:endParaRPr lang="en-US"/>
          </a:p>
        </p:txBody>
      </p:sp>
      <p:sp>
        <p:nvSpPr>
          <p:cNvPr id="6" name="Slide Number Placeholder 5"/>
          <p:cNvSpPr>
            <a:spLocks noGrp="1"/>
          </p:cNvSpPr>
          <p:nvPr>
            <p:ph type="sldNum" sz="quarter" idx="4"/>
          </p:nvPr>
        </p:nvSpPr>
        <p:spPr>
          <a:xfrm>
            <a:off x="10210800" y="6519333"/>
            <a:ext cx="914400" cy="202142"/>
          </a:xfrm>
          <a:prstGeom prst="rect">
            <a:avLst/>
          </a:prstGeom>
        </p:spPr>
        <p:txBody>
          <a:bodyPr vert="horz" lIns="91440" tIns="45720" rIns="91440" bIns="45720" rtlCol="0" anchor="ctr"/>
          <a:lstStyle>
            <a:lvl1pPr algn="r">
              <a:defRPr sz="1100">
                <a:solidFill>
                  <a:schemeClr val="tx1"/>
                </a:solidFill>
              </a:defRPr>
            </a:lvl1pPr>
          </a:lstStyle>
          <a:p>
            <a:fld id="{5E3DCFCC-8C7B-4574-91B2-C3342261C6C2}" type="slidenum">
              <a:rPr lang="en-US" smtClean="0"/>
              <a:pPr/>
              <a:t>‹#›</a:t>
            </a:fld>
            <a:endParaRPr lang="en-US"/>
          </a:p>
        </p:txBody>
      </p:sp>
    </p:spTree>
    <p:extLst>
      <p:ext uri="{BB962C8B-B14F-4D97-AF65-F5344CB8AC3E}">
        <p14:creationId xmlns:p14="http://schemas.microsoft.com/office/powerpoint/2010/main" val="631508021"/>
      </p:ext>
    </p:extLst>
  </p:cSld>
  <p:clrMap bg1="lt1" tx1="dk1" bg2="lt2" tx2="dk2" accent1="accent1" accent2="accent2" accent3="accent3" accent4="accent4" accent5="accent5" accent6="accent6" hlink="hlink" folHlink="folHlink"/>
  <p:sldLayoutIdLst>
    <p:sldLayoutId id="2147510254" r:id="rId1"/>
    <p:sldLayoutId id="2147510255" r:id="rId2"/>
    <p:sldLayoutId id="2147510256" r:id="rId3"/>
    <p:sldLayoutId id="2147510257" r:id="rId4"/>
    <p:sldLayoutId id="2147510258" r:id="rId5"/>
    <p:sldLayoutId id="2147510259" r:id="rId6"/>
    <p:sldLayoutId id="2147510260" r:id="rId7"/>
    <p:sldLayoutId id="2147510261" r:id="rId8"/>
    <p:sldLayoutId id="2147510262" r:id="rId9"/>
    <p:sldLayoutId id="2147510263" r:id="rId10"/>
    <p:sldLayoutId id="2147510264" r:id="rId11"/>
    <p:sldLayoutId id="2147510265" r:id="rId12"/>
    <p:sldLayoutId id="2147510266" r:id="rId13"/>
    <p:sldLayoutId id="2147510267"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cap="sm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bg2"/>
        </a:buClr>
        <a:buSzPct val="90000"/>
        <a:buFont typeface="Wingdings" panose="05000000000000000000" pitchFamily="2" charset="2"/>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Clr>
          <a:schemeClr val="bg2"/>
        </a:buClr>
        <a:buSzPct val="90000"/>
        <a:buFont typeface="Wingdings" panose="05000000000000000000" pitchFamily="2" charset="2"/>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800"/>
        </a:spcBef>
        <a:buClr>
          <a:schemeClr val="bg2"/>
        </a:buClr>
        <a:buSzPct val="90000"/>
        <a:buFont typeface="Wingdings" panose="05000000000000000000" pitchFamily="2" charset="2"/>
        <a:buChar char="§"/>
        <a:defRPr sz="1800" kern="1200">
          <a:solidFill>
            <a:schemeClr val="tx1"/>
          </a:solidFill>
          <a:latin typeface="+mn-lt"/>
          <a:ea typeface="+mn-ea"/>
          <a:cs typeface="+mn-cs"/>
        </a:defRPr>
      </a:lvl3pPr>
      <a:lvl4pPr marL="105156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4pPr>
      <a:lvl5pPr marL="132588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5pPr>
      <a:lvl6pPr marL="160020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6pPr>
      <a:lvl7pPr marL="187452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7pPr>
      <a:lvl8pPr marL="214884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8pPr>
      <a:lvl9pPr marL="242316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06" tIns="45610" rIns="91206" bIns="4561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06" tIns="45610" rIns="91206" bIns="4561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6869" name="Rectangle 5"/>
          <p:cNvSpPr>
            <a:spLocks noGrp="1" noChangeArrowheads="1"/>
          </p:cNvSpPr>
          <p:nvPr>
            <p:ph type="ftr" sz="quarter" idx="3"/>
          </p:nvPr>
        </p:nvSpPr>
        <p:spPr bwMode="auto">
          <a:xfrm>
            <a:off x="4165600" y="6245225"/>
            <a:ext cx="3860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06" tIns="45610" rIns="91206" bIns="45610" numCol="1" anchor="t" anchorCtr="0" compatLnSpc="1">
            <a:prstTxWarp prst="textNoShape">
              <a:avLst/>
            </a:prstTxWarp>
          </a:bodyPr>
          <a:lstStyle>
            <a:lvl1pPr algn="ctr" defTabSz="684430">
              <a:defRPr sz="1400" b="1">
                <a:latin typeface="+mn-lt"/>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510028" r:id="rId1"/>
    <p:sldLayoutId id="2147510029" r:id="rId2"/>
    <p:sldLayoutId id="2147510030" r:id="rId3"/>
    <p:sldLayoutId id="2147510031" r:id="rId4"/>
    <p:sldLayoutId id="2147510032" r:id="rId5"/>
    <p:sldLayoutId id="2147510033" r:id="rId6"/>
    <p:sldLayoutId id="2147510034" r:id="rId7"/>
    <p:sldLayoutId id="2147510035" r:id="rId8"/>
    <p:sldLayoutId id="2147510036" r:id="rId9"/>
    <p:sldLayoutId id="2147510037" r:id="rId10"/>
    <p:sldLayoutId id="2147510038" r:id="rId11"/>
  </p:sldLayoutIdLst>
  <p:hf hdr="0" ftr="0" dt="0"/>
  <p:txStyles>
    <p:titleStyle>
      <a:lvl1pPr algn="ctr" defTabSz="681038" rtl="0" eaLnBrk="0" fontAlgn="base" hangingPunct="0">
        <a:spcBef>
          <a:spcPct val="0"/>
        </a:spcBef>
        <a:spcAft>
          <a:spcPct val="0"/>
        </a:spcAft>
        <a:defRPr sz="4400">
          <a:solidFill>
            <a:schemeClr val="tx2"/>
          </a:solidFill>
          <a:latin typeface="+mj-lt"/>
          <a:ea typeface="+mj-ea"/>
          <a:cs typeface="+mj-cs"/>
        </a:defRPr>
      </a:lvl1pPr>
      <a:lvl2pPr algn="ctr" defTabSz="681038" rtl="0" eaLnBrk="0" fontAlgn="base" hangingPunct="0">
        <a:spcBef>
          <a:spcPct val="0"/>
        </a:spcBef>
        <a:spcAft>
          <a:spcPct val="0"/>
        </a:spcAft>
        <a:defRPr sz="4400">
          <a:solidFill>
            <a:schemeClr val="tx2"/>
          </a:solidFill>
          <a:latin typeface="Arial" charset="0"/>
        </a:defRPr>
      </a:lvl2pPr>
      <a:lvl3pPr algn="ctr" defTabSz="681038" rtl="0" eaLnBrk="0" fontAlgn="base" hangingPunct="0">
        <a:spcBef>
          <a:spcPct val="0"/>
        </a:spcBef>
        <a:spcAft>
          <a:spcPct val="0"/>
        </a:spcAft>
        <a:defRPr sz="4400">
          <a:solidFill>
            <a:schemeClr val="tx2"/>
          </a:solidFill>
          <a:latin typeface="Arial" charset="0"/>
        </a:defRPr>
      </a:lvl3pPr>
      <a:lvl4pPr algn="ctr" defTabSz="681038" rtl="0" eaLnBrk="0" fontAlgn="base" hangingPunct="0">
        <a:spcBef>
          <a:spcPct val="0"/>
        </a:spcBef>
        <a:spcAft>
          <a:spcPct val="0"/>
        </a:spcAft>
        <a:defRPr sz="4400">
          <a:solidFill>
            <a:schemeClr val="tx2"/>
          </a:solidFill>
          <a:latin typeface="Arial" charset="0"/>
        </a:defRPr>
      </a:lvl4pPr>
      <a:lvl5pPr algn="ctr" defTabSz="681038" rtl="0" eaLnBrk="0" fontAlgn="base" hangingPunct="0">
        <a:spcBef>
          <a:spcPct val="0"/>
        </a:spcBef>
        <a:spcAft>
          <a:spcPct val="0"/>
        </a:spcAft>
        <a:defRPr sz="4400">
          <a:solidFill>
            <a:schemeClr val="tx2"/>
          </a:solidFill>
          <a:latin typeface="Arial" charset="0"/>
        </a:defRPr>
      </a:lvl5pPr>
      <a:lvl6pPr marL="456290" algn="ctr" defTabSz="684430" rtl="0" eaLnBrk="0" fontAlgn="base" hangingPunct="0">
        <a:spcBef>
          <a:spcPct val="0"/>
        </a:spcBef>
        <a:spcAft>
          <a:spcPct val="0"/>
        </a:spcAft>
        <a:defRPr sz="4400">
          <a:solidFill>
            <a:schemeClr val="tx2"/>
          </a:solidFill>
          <a:latin typeface="Arial" charset="0"/>
        </a:defRPr>
      </a:lvl6pPr>
      <a:lvl7pPr marL="912576" algn="ctr" defTabSz="684430" rtl="0" eaLnBrk="0" fontAlgn="base" hangingPunct="0">
        <a:spcBef>
          <a:spcPct val="0"/>
        </a:spcBef>
        <a:spcAft>
          <a:spcPct val="0"/>
        </a:spcAft>
        <a:defRPr sz="4400">
          <a:solidFill>
            <a:schemeClr val="tx2"/>
          </a:solidFill>
          <a:latin typeface="Arial" charset="0"/>
        </a:defRPr>
      </a:lvl7pPr>
      <a:lvl8pPr marL="1368859" algn="ctr" defTabSz="684430" rtl="0" eaLnBrk="0" fontAlgn="base" hangingPunct="0">
        <a:spcBef>
          <a:spcPct val="0"/>
        </a:spcBef>
        <a:spcAft>
          <a:spcPct val="0"/>
        </a:spcAft>
        <a:defRPr sz="4400">
          <a:solidFill>
            <a:schemeClr val="tx2"/>
          </a:solidFill>
          <a:latin typeface="Arial" charset="0"/>
        </a:defRPr>
      </a:lvl8pPr>
      <a:lvl9pPr marL="1825151" algn="ctr" defTabSz="684430" rtl="0" eaLnBrk="0" fontAlgn="base" hangingPunct="0">
        <a:spcBef>
          <a:spcPct val="0"/>
        </a:spcBef>
        <a:spcAft>
          <a:spcPct val="0"/>
        </a:spcAft>
        <a:defRPr sz="4400">
          <a:solidFill>
            <a:schemeClr val="tx2"/>
          </a:solidFill>
          <a:latin typeface="Arial" charset="0"/>
        </a:defRPr>
      </a:lvl9pPr>
    </p:titleStyle>
    <p:bodyStyle>
      <a:lvl1pPr marL="336550" indent="-336550" algn="l" defTabSz="681038" rtl="0" eaLnBrk="0" fontAlgn="base" hangingPunct="0">
        <a:spcBef>
          <a:spcPct val="20000"/>
        </a:spcBef>
        <a:spcAft>
          <a:spcPct val="0"/>
        </a:spcAft>
        <a:buChar char="•"/>
        <a:defRPr sz="3200">
          <a:solidFill>
            <a:schemeClr val="tx1"/>
          </a:solidFill>
          <a:latin typeface="+mn-lt"/>
          <a:ea typeface="+mn-ea"/>
          <a:cs typeface="+mn-cs"/>
        </a:defRPr>
      </a:lvl1pPr>
      <a:lvl2pPr marL="738188" indent="-280988" algn="l" defTabSz="681038" rtl="0" eaLnBrk="0" fontAlgn="base" hangingPunct="0">
        <a:spcBef>
          <a:spcPct val="20000"/>
        </a:spcBef>
        <a:spcAft>
          <a:spcPct val="0"/>
        </a:spcAft>
        <a:buChar char="–"/>
        <a:defRPr sz="2800">
          <a:solidFill>
            <a:schemeClr val="tx1"/>
          </a:solidFill>
          <a:latin typeface="+mn-lt"/>
        </a:defRPr>
      </a:lvl2pPr>
      <a:lvl3pPr marL="1136650" indent="-222250" algn="l" defTabSz="681038" rtl="0" eaLnBrk="0" fontAlgn="base" hangingPunct="0">
        <a:spcBef>
          <a:spcPct val="20000"/>
        </a:spcBef>
        <a:spcAft>
          <a:spcPct val="0"/>
        </a:spcAft>
        <a:buChar char="•"/>
        <a:defRPr sz="2400">
          <a:solidFill>
            <a:schemeClr val="tx1"/>
          </a:solidFill>
          <a:latin typeface="+mn-lt"/>
        </a:defRPr>
      </a:lvl3pPr>
      <a:lvl4pPr marL="1592263" indent="-222250" algn="l" defTabSz="681038" rtl="0" eaLnBrk="0" fontAlgn="base" hangingPunct="0">
        <a:spcBef>
          <a:spcPct val="20000"/>
        </a:spcBef>
        <a:spcAft>
          <a:spcPct val="0"/>
        </a:spcAft>
        <a:buChar char="–"/>
        <a:defRPr sz="2000">
          <a:solidFill>
            <a:schemeClr val="tx1"/>
          </a:solidFill>
          <a:latin typeface="+mn-lt"/>
        </a:defRPr>
      </a:lvl4pPr>
      <a:lvl5pPr marL="2049463" indent="-222250" algn="l" defTabSz="681038" rtl="0" eaLnBrk="0" fontAlgn="base" hangingPunct="0">
        <a:spcBef>
          <a:spcPct val="20000"/>
        </a:spcBef>
        <a:spcAft>
          <a:spcPct val="0"/>
        </a:spcAft>
        <a:buChar char="»"/>
        <a:defRPr sz="2000">
          <a:solidFill>
            <a:schemeClr val="tx1"/>
          </a:solidFill>
          <a:latin typeface="+mn-lt"/>
        </a:defRPr>
      </a:lvl5pPr>
      <a:lvl6pPr marL="2507998" indent="-226557" algn="l" defTabSz="684430" rtl="0" eaLnBrk="0" fontAlgn="base" hangingPunct="0">
        <a:spcBef>
          <a:spcPct val="20000"/>
        </a:spcBef>
        <a:spcAft>
          <a:spcPct val="0"/>
        </a:spcAft>
        <a:buChar char="»"/>
        <a:defRPr sz="2000">
          <a:solidFill>
            <a:schemeClr val="tx1"/>
          </a:solidFill>
          <a:latin typeface="+mn-lt"/>
        </a:defRPr>
      </a:lvl6pPr>
      <a:lvl7pPr marL="2964285" indent="-226557" algn="l" defTabSz="684430" rtl="0" eaLnBrk="0" fontAlgn="base" hangingPunct="0">
        <a:spcBef>
          <a:spcPct val="20000"/>
        </a:spcBef>
        <a:spcAft>
          <a:spcPct val="0"/>
        </a:spcAft>
        <a:buChar char="»"/>
        <a:defRPr sz="2000">
          <a:solidFill>
            <a:schemeClr val="tx1"/>
          </a:solidFill>
          <a:latin typeface="+mn-lt"/>
        </a:defRPr>
      </a:lvl7pPr>
      <a:lvl8pPr marL="3420575" indent="-226557" algn="l" defTabSz="684430" rtl="0" eaLnBrk="0" fontAlgn="base" hangingPunct="0">
        <a:spcBef>
          <a:spcPct val="20000"/>
        </a:spcBef>
        <a:spcAft>
          <a:spcPct val="0"/>
        </a:spcAft>
        <a:buChar char="»"/>
        <a:defRPr sz="2000">
          <a:solidFill>
            <a:schemeClr val="tx1"/>
          </a:solidFill>
          <a:latin typeface="+mn-lt"/>
        </a:defRPr>
      </a:lvl8pPr>
      <a:lvl9pPr marL="3876859" indent="-226557" algn="l" defTabSz="684430"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2576" rtl="0" eaLnBrk="1" latinLnBrk="0" hangingPunct="1">
        <a:defRPr sz="1800" kern="1200">
          <a:solidFill>
            <a:schemeClr val="tx1"/>
          </a:solidFill>
          <a:latin typeface="+mn-lt"/>
          <a:ea typeface="+mn-ea"/>
          <a:cs typeface="+mn-cs"/>
        </a:defRPr>
      </a:lvl1pPr>
      <a:lvl2pPr marL="456290" algn="l" defTabSz="912576" rtl="0" eaLnBrk="1" latinLnBrk="0" hangingPunct="1">
        <a:defRPr sz="1800" kern="1200">
          <a:solidFill>
            <a:schemeClr val="tx1"/>
          </a:solidFill>
          <a:latin typeface="+mn-lt"/>
          <a:ea typeface="+mn-ea"/>
          <a:cs typeface="+mn-cs"/>
        </a:defRPr>
      </a:lvl2pPr>
      <a:lvl3pPr marL="912576" algn="l" defTabSz="912576" rtl="0" eaLnBrk="1" latinLnBrk="0" hangingPunct="1">
        <a:defRPr sz="1800" kern="1200">
          <a:solidFill>
            <a:schemeClr val="tx1"/>
          </a:solidFill>
          <a:latin typeface="+mn-lt"/>
          <a:ea typeface="+mn-ea"/>
          <a:cs typeface="+mn-cs"/>
        </a:defRPr>
      </a:lvl3pPr>
      <a:lvl4pPr marL="1368859" algn="l" defTabSz="912576" rtl="0" eaLnBrk="1" latinLnBrk="0" hangingPunct="1">
        <a:defRPr sz="1800" kern="1200">
          <a:solidFill>
            <a:schemeClr val="tx1"/>
          </a:solidFill>
          <a:latin typeface="+mn-lt"/>
          <a:ea typeface="+mn-ea"/>
          <a:cs typeface="+mn-cs"/>
        </a:defRPr>
      </a:lvl4pPr>
      <a:lvl5pPr marL="1825151" algn="l" defTabSz="912576" rtl="0" eaLnBrk="1" latinLnBrk="0" hangingPunct="1">
        <a:defRPr sz="1800" kern="1200">
          <a:solidFill>
            <a:schemeClr val="tx1"/>
          </a:solidFill>
          <a:latin typeface="+mn-lt"/>
          <a:ea typeface="+mn-ea"/>
          <a:cs typeface="+mn-cs"/>
        </a:defRPr>
      </a:lvl5pPr>
      <a:lvl6pPr marL="2281440" algn="l" defTabSz="912576" rtl="0" eaLnBrk="1" latinLnBrk="0" hangingPunct="1">
        <a:defRPr sz="1800" kern="1200">
          <a:solidFill>
            <a:schemeClr val="tx1"/>
          </a:solidFill>
          <a:latin typeface="+mn-lt"/>
          <a:ea typeface="+mn-ea"/>
          <a:cs typeface="+mn-cs"/>
        </a:defRPr>
      </a:lvl6pPr>
      <a:lvl7pPr marL="2737724" algn="l" defTabSz="912576" rtl="0" eaLnBrk="1" latinLnBrk="0" hangingPunct="1">
        <a:defRPr sz="1800" kern="1200">
          <a:solidFill>
            <a:schemeClr val="tx1"/>
          </a:solidFill>
          <a:latin typeface="+mn-lt"/>
          <a:ea typeface="+mn-ea"/>
          <a:cs typeface="+mn-cs"/>
        </a:defRPr>
      </a:lvl7pPr>
      <a:lvl8pPr marL="3194013" algn="l" defTabSz="912576" rtl="0" eaLnBrk="1" latinLnBrk="0" hangingPunct="1">
        <a:defRPr sz="1800" kern="1200">
          <a:solidFill>
            <a:schemeClr val="tx1"/>
          </a:solidFill>
          <a:latin typeface="+mn-lt"/>
          <a:ea typeface="+mn-ea"/>
          <a:cs typeface="+mn-cs"/>
        </a:defRPr>
      </a:lvl8pPr>
      <a:lvl9pPr marL="3650303" algn="l" defTabSz="91257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19" tIns="45616" rIns="91219" bIns="45616"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19" tIns="45616" rIns="91219" bIns="4561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686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219" tIns="45616" rIns="91219" bIns="45616" numCol="1" anchor="t" anchorCtr="0" compatLnSpc="1">
            <a:prstTxWarp prst="textNoShape">
              <a:avLst/>
            </a:prstTxWarp>
          </a:bodyPr>
          <a:lstStyle>
            <a:lvl1pPr algn="ctr" eaLnBrk="0" hangingPunct="0">
              <a:defRPr sz="1400" b="1">
                <a:solidFill>
                  <a:srgbClr val="000000"/>
                </a:solidFill>
                <a:latin typeface="Arial" charset="0"/>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510051" r:id="rId1"/>
    <p:sldLayoutId id="2147510052" r:id="rId2"/>
    <p:sldLayoutId id="2147510053" r:id="rId3"/>
    <p:sldLayoutId id="2147510054" r:id="rId4"/>
    <p:sldLayoutId id="2147510055" r:id="rId5"/>
    <p:sldLayoutId id="2147510056" r:id="rId6"/>
    <p:sldLayoutId id="2147510057" r:id="rId7"/>
    <p:sldLayoutId id="2147510058" r:id="rId8"/>
    <p:sldLayoutId id="2147510059" r:id="rId9"/>
    <p:sldLayoutId id="2147510060" r:id="rId10"/>
    <p:sldLayoutId id="2147510061"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6095" algn="ctr" rtl="0" fontAlgn="base">
        <a:spcBef>
          <a:spcPct val="0"/>
        </a:spcBef>
        <a:spcAft>
          <a:spcPct val="0"/>
        </a:spcAft>
        <a:defRPr sz="4400">
          <a:solidFill>
            <a:schemeClr val="tx2"/>
          </a:solidFill>
          <a:latin typeface="Arial" charset="0"/>
        </a:defRPr>
      </a:lvl6pPr>
      <a:lvl7pPr marL="912186" algn="ctr" rtl="0" fontAlgn="base">
        <a:spcBef>
          <a:spcPct val="0"/>
        </a:spcBef>
        <a:spcAft>
          <a:spcPct val="0"/>
        </a:spcAft>
        <a:defRPr sz="4400">
          <a:solidFill>
            <a:schemeClr val="tx2"/>
          </a:solidFill>
          <a:latin typeface="Arial" charset="0"/>
        </a:defRPr>
      </a:lvl7pPr>
      <a:lvl8pPr marL="1368273" algn="ctr" rtl="0" fontAlgn="base">
        <a:spcBef>
          <a:spcPct val="0"/>
        </a:spcBef>
        <a:spcAft>
          <a:spcPct val="0"/>
        </a:spcAft>
        <a:defRPr sz="4400">
          <a:solidFill>
            <a:schemeClr val="tx2"/>
          </a:solidFill>
          <a:latin typeface="Arial" charset="0"/>
        </a:defRPr>
      </a:lvl8pPr>
      <a:lvl9pPr marL="1824370" algn="ctr" rtl="0" fontAlgn="base">
        <a:spcBef>
          <a:spcPct val="0"/>
        </a:spcBef>
        <a:spcAft>
          <a:spcPct val="0"/>
        </a:spcAft>
        <a:defRPr sz="4400">
          <a:solidFill>
            <a:schemeClr val="tx2"/>
          </a:solidFill>
          <a:latin typeface="Arial" charset="0"/>
        </a:defRPr>
      </a:lvl9pPr>
    </p:titleStyle>
    <p:bodyStyle>
      <a:lvl1pPr marL="338138" indent="-338138" algn="l" rtl="0" eaLnBrk="0" fontAlgn="base" hangingPunct="0">
        <a:spcBef>
          <a:spcPct val="20000"/>
        </a:spcBef>
        <a:spcAft>
          <a:spcPct val="0"/>
        </a:spcAft>
        <a:buChar char="•"/>
        <a:defRPr sz="3200">
          <a:solidFill>
            <a:schemeClr val="tx1"/>
          </a:solidFill>
          <a:latin typeface="+mn-lt"/>
          <a:ea typeface="+mn-ea"/>
          <a:cs typeface="+mn-cs"/>
        </a:defRPr>
      </a:lvl1pPr>
      <a:lvl2pPr marL="738188" indent="-280988" algn="l" rtl="0" eaLnBrk="0" fontAlgn="base" hangingPunct="0">
        <a:spcBef>
          <a:spcPct val="20000"/>
        </a:spcBef>
        <a:spcAft>
          <a:spcPct val="0"/>
        </a:spcAft>
        <a:buChar char="–"/>
        <a:defRPr sz="2800">
          <a:solidFill>
            <a:schemeClr val="tx1"/>
          </a:solidFill>
          <a:latin typeface="+mn-lt"/>
        </a:defRPr>
      </a:lvl2pPr>
      <a:lvl3pPr marL="1138238" indent="-223838" algn="l" rtl="0" eaLnBrk="0" fontAlgn="base" hangingPunct="0">
        <a:spcBef>
          <a:spcPct val="20000"/>
        </a:spcBef>
        <a:spcAft>
          <a:spcPct val="0"/>
        </a:spcAft>
        <a:buChar char="•"/>
        <a:defRPr sz="2400">
          <a:solidFill>
            <a:schemeClr val="tx1"/>
          </a:solidFill>
          <a:latin typeface="+mn-lt"/>
        </a:defRPr>
      </a:lvl3pPr>
      <a:lvl4pPr marL="1593850" indent="-223838" algn="l" rtl="0" eaLnBrk="0" fontAlgn="base" hangingPunct="0">
        <a:spcBef>
          <a:spcPct val="20000"/>
        </a:spcBef>
        <a:spcAft>
          <a:spcPct val="0"/>
        </a:spcAft>
        <a:buChar char="–"/>
        <a:defRPr sz="2000">
          <a:solidFill>
            <a:schemeClr val="tx1"/>
          </a:solidFill>
          <a:latin typeface="+mn-lt"/>
        </a:defRPr>
      </a:lvl4pPr>
      <a:lvl5pPr marL="2049463" indent="-223838" algn="l" rtl="0" eaLnBrk="0" fontAlgn="base" hangingPunct="0">
        <a:spcBef>
          <a:spcPct val="20000"/>
        </a:spcBef>
        <a:spcAft>
          <a:spcPct val="0"/>
        </a:spcAft>
        <a:buChar char="»"/>
        <a:defRPr sz="2000">
          <a:solidFill>
            <a:schemeClr val="tx1"/>
          </a:solidFill>
          <a:latin typeface="+mn-lt"/>
        </a:defRPr>
      </a:lvl5pPr>
      <a:lvl6pPr marL="2508510" indent="-228040" algn="l" rtl="0" fontAlgn="base">
        <a:spcBef>
          <a:spcPct val="20000"/>
        </a:spcBef>
        <a:spcAft>
          <a:spcPct val="0"/>
        </a:spcAft>
        <a:buChar char="»"/>
        <a:defRPr sz="2000">
          <a:solidFill>
            <a:schemeClr val="tx1"/>
          </a:solidFill>
          <a:latin typeface="+mn-lt"/>
        </a:defRPr>
      </a:lvl6pPr>
      <a:lvl7pPr marL="2964600" indent="-228040" algn="l" rtl="0" fontAlgn="base">
        <a:spcBef>
          <a:spcPct val="20000"/>
        </a:spcBef>
        <a:spcAft>
          <a:spcPct val="0"/>
        </a:spcAft>
        <a:buChar char="»"/>
        <a:defRPr sz="2000">
          <a:solidFill>
            <a:schemeClr val="tx1"/>
          </a:solidFill>
          <a:latin typeface="+mn-lt"/>
        </a:defRPr>
      </a:lvl7pPr>
      <a:lvl8pPr marL="3420696" indent="-228040" algn="l" rtl="0" fontAlgn="base">
        <a:spcBef>
          <a:spcPct val="20000"/>
        </a:spcBef>
        <a:spcAft>
          <a:spcPct val="0"/>
        </a:spcAft>
        <a:buChar char="»"/>
        <a:defRPr sz="2000">
          <a:solidFill>
            <a:schemeClr val="tx1"/>
          </a:solidFill>
          <a:latin typeface="+mn-lt"/>
        </a:defRPr>
      </a:lvl8pPr>
      <a:lvl9pPr marL="3876784" indent="-22804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2186" rtl="0" eaLnBrk="1" latinLnBrk="0" hangingPunct="1">
        <a:defRPr sz="1800" kern="1200">
          <a:solidFill>
            <a:schemeClr val="tx1"/>
          </a:solidFill>
          <a:latin typeface="+mn-lt"/>
          <a:ea typeface="+mn-ea"/>
          <a:cs typeface="+mn-cs"/>
        </a:defRPr>
      </a:lvl1pPr>
      <a:lvl2pPr marL="456095" algn="l" defTabSz="912186" rtl="0" eaLnBrk="1" latinLnBrk="0" hangingPunct="1">
        <a:defRPr sz="1800" kern="1200">
          <a:solidFill>
            <a:schemeClr val="tx1"/>
          </a:solidFill>
          <a:latin typeface="+mn-lt"/>
          <a:ea typeface="+mn-ea"/>
          <a:cs typeface="+mn-cs"/>
        </a:defRPr>
      </a:lvl2pPr>
      <a:lvl3pPr marL="912186" algn="l" defTabSz="912186" rtl="0" eaLnBrk="1" latinLnBrk="0" hangingPunct="1">
        <a:defRPr sz="1800" kern="1200">
          <a:solidFill>
            <a:schemeClr val="tx1"/>
          </a:solidFill>
          <a:latin typeface="+mn-lt"/>
          <a:ea typeface="+mn-ea"/>
          <a:cs typeface="+mn-cs"/>
        </a:defRPr>
      </a:lvl3pPr>
      <a:lvl4pPr marL="1368273" algn="l" defTabSz="912186" rtl="0" eaLnBrk="1" latinLnBrk="0" hangingPunct="1">
        <a:defRPr sz="1800" kern="1200">
          <a:solidFill>
            <a:schemeClr val="tx1"/>
          </a:solidFill>
          <a:latin typeface="+mn-lt"/>
          <a:ea typeface="+mn-ea"/>
          <a:cs typeface="+mn-cs"/>
        </a:defRPr>
      </a:lvl4pPr>
      <a:lvl5pPr marL="1824370" algn="l" defTabSz="912186" rtl="0" eaLnBrk="1" latinLnBrk="0" hangingPunct="1">
        <a:defRPr sz="1800" kern="1200">
          <a:solidFill>
            <a:schemeClr val="tx1"/>
          </a:solidFill>
          <a:latin typeface="+mn-lt"/>
          <a:ea typeface="+mn-ea"/>
          <a:cs typeface="+mn-cs"/>
        </a:defRPr>
      </a:lvl5pPr>
      <a:lvl6pPr marL="2280464" algn="l" defTabSz="912186" rtl="0" eaLnBrk="1" latinLnBrk="0" hangingPunct="1">
        <a:defRPr sz="1800" kern="1200">
          <a:solidFill>
            <a:schemeClr val="tx1"/>
          </a:solidFill>
          <a:latin typeface="+mn-lt"/>
          <a:ea typeface="+mn-ea"/>
          <a:cs typeface="+mn-cs"/>
        </a:defRPr>
      </a:lvl6pPr>
      <a:lvl7pPr marL="2736552" algn="l" defTabSz="912186" rtl="0" eaLnBrk="1" latinLnBrk="0" hangingPunct="1">
        <a:defRPr sz="1800" kern="1200">
          <a:solidFill>
            <a:schemeClr val="tx1"/>
          </a:solidFill>
          <a:latin typeface="+mn-lt"/>
          <a:ea typeface="+mn-ea"/>
          <a:cs typeface="+mn-cs"/>
        </a:defRPr>
      </a:lvl7pPr>
      <a:lvl8pPr marL="3192647" algn="l" defTabSz="912186" rtl="0" eaLnBrk="1" latinLnBrk="0" hangingPunct="1">
        <a:defRPr sz="1800" kern="1200">
          <a:solidFill>
            <a:schemeClr val="tx1"/>
          </a:solidFill>
          <a:latin typeface="+mn-lt"/>
          <a:ea typeface="+mn-ea"/>
          <a:cs typeface="+mn-cs"/>
        </a:defRPr>
      </a:lvl8pPr>
      <a:lvl9pPr marL="3648741" algn="l" defTabSz="91218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19" tIns="45616" rIns="91219" bIns="45616" numCol="1" anchor="ctr" anchorCtr="0" compatLnSpc="1">
            <a:prstTxWarp prst="textNoShape">
              <a:avLst/>
            </a:prstTxWarp>
          </a:bodyPr>
          <a:lstStyle/>
          <a:p>
            <a:pPr lvl="0"/>
            <a:r>
              <a:rPr lang="en-US" altLang="en-US"/>
              <a:t>Click to edit Master title style</a:t>
            </a:r>
          </a:p>
        </p:txBody>
      </p:sp>
      <p:sp>
        <p:nvSpPr>
          <p:cNvPr id="4099"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19" tIns="45616" rIns="91219" bIns="4561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6869" name="Rectangle 5"/>
          <p:cNvSpPr>
            <a:spLocks noGrp="1" noChangeArrowheads="1"/>
          </p:cNvSpPr>
          <p:nvPr>
            <p:ph type="ftr" sz="quarter" idx="3"/>
          </p:nvPr>
        </p:nvSpPr>
        <p:spPr bwMode="auto">
          <a:xfrm>
            <a:off x="4165600" y="6245225"/>
            <a:ext cx="3860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19" tIns="45616" rIns="91219" bIns="45616" numCol="1" anchor="t" anchorCtr="0" compatLnSpc="1">
            <a:prstTxWarp prst="textNoShape">
              <a:avLst/>
            </a:prstTxWarp>
          </a:bodyPr>
          <a:lstStyle>
            <a:lvl1pPr algn="ctr" defTabSz="684527">
              <a:defRPr sz="1400" b="1">
                <a:solidFill>
                  <a:srgbClr val="000000"/>
                </a:solidFill>
                <a:latin typeface="+mn-lt"/>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510039" r:id="rId1"/>
    <p:sldLayoutId id="2147510040" r:id="rId2"/>
    <p:sldLayoutId id="2147510041" r:id="rId3"/>
    <p:sldLayoutId id="2147510042" r:id="rId4"/>
    <p:sldLayoutId id="2147510043" r:id="rId5"/>
    <p:sldLayoutId id="2147510044" r:id="rId6"/>
    <p:sldLayoutId id="2147510045" r:id="rId7"/>
    <p:sldLayoutId id="2147510046" r:id="rId8"/>
    <p:sldLayoutId id="2147510047" r:id="rId9"/>
    <p:sldLayoutId id="2147510048" r:id="rId10"/>
    <p:sldLayoutId id="2147510049" r:id="rId11"/>
  </p:sldLayoutIdLst>
  <p:hf hdr="0" ftr="0" dt="0"/>
  <p:txStyles>
    <p:titleStyle>
      <a:lvl1pPr algn="ctr" defTabSz="682625" rtl="0" eaLnBrk="0" fontAlgn="base" hangingPunct="0">
        <a:spcBef>
          <a:spcPct val="0"/>
        </a:spcBef>
        <a:spcAft>
          <a:spcPct val="0"/>
        </a:spcAft>
        <a:defRPr sz="4400">
          <a:solidFill>
            <a:schemeClr val="tx2"/>
          </a:solidFill>
          <a:latin typeface="+mj-lt"/>
          <a:ea typeface="+mj-ea"/>
          <a:cs typeface="+mj-cs"/>
        </a:defRPr>
      </a:lvl1pPr>
      <a:lvl2pPr algn="ctr" defTabSz="682625" rtl="0" eaLnBrk="0" fontAlgn="base" hangingPunct="0">
        <a:spcBef>
          <a:spcPct val="0"/>
        </a:spcBef>
        <a:spcAft>
          <a:spcPct val="0"/>
        </a:spcAft>
        <a:defRPr sz="4400">
          <a:solidFill>
            <a:schemeClr val="tx2"/>
          </a:solidFill>
          <a:latin typeface="Arial" charset="0"/>
        </a:defRPr>
      </a:lvl2pPr>
      <a:lvl3pPr algn="ctr" defTabSz="682625" rtl="0" eaLnBrk="0" fontAlgn="base" hangingPunct="0">
        <a:spcBef>
          <a:spcPct val="0"/>
        </a:spcBef>
        <a:spcAft>
          <a:spcPct val="0"/>
        </a:spcAft>
        <a:defRPr sz="4400">
          <a:solidFill>
            <a:schemeClr val="tx2"/>
          </a:solidFill>
          <a:latin typeface="Arial" charset="0"/>
        </a:defRPr>
      </a:lvl3pPr>
      <a:lvl4pPr algn="ctr" defTabSz="682625" rtl="0" eaLnBrk="0" fontAlgn="base" hangingPunct="0">
        <a:spcBef>
          <a:spcPct val="0"/>
        </a:spcBef>
        <a:spcAft>
          <a:spcPct val="0"/>
        </a:spcAft>
        <a:defRPr sz="4400">
          <a:solidFill>
            <a:schemeClr val="tx2"/>
          </a:solidFill>
          <a:latin typeface="Arial" charset="0"/>
        </a:defRPr>
      </a:lvl4pPr>
      <a:lvl5pPr algn="ctr" defTabSz="682625" rtl="0" eaLnBrk="0" fontAlgn="base" hangingPunct="0">
        <a:spcBef>
          <a:spcPct val="0"/>
        </a:spcBef>
        <a:spcAft>
          <a:spcPct val="0"/>
        </a:spcAft>
        <a:defRPr sz="4400">
          <a:solidFill>
            <a:schemeClr val="tx2"/>
          </a:solidFill>
          <a:latin typeface="Arial" charset="0"/>
        </a:defRPr>
      </a:lvl5pPr>
      <a:lvl6pPr marL="456355" algn="ctr" defTabSz="684527" rtl="0" eaLnBrk="0" fontAlgn="base" hangingPunct="0">
        <a:spcBef>
          <a:spcPct val="0"/>
        </a:spcBef>
        <a:spcAft>
          <a:spcPct val="0"/>
        </a:spcAft>
        <a:defRPr sz="4400">
          <a:solidFill>
            <a:schemeClr val="tx2"/>
          </a:solidFill>
          <a:latin typeface="Arial" charset="0"/>
        </a:defRPr>
      </a:lvl6pPr>
      <a:lvl7pPr marL="912707" algn="ctr" defTabSz="684527" rtl="0" eaLnBrk="0" fontAlgn="base" hangingPunct="0">
        <a:spcBef>
          <a:spcPct val="0"/>
        </a:spcBef>
        <a:spcAft>
          <a:spcPct val="0"/>
        </a:spcAft>
        <a:defRPr sz="4400">
          <a:solidFill>
            <a:schemeClr val="tx2"/>
          </a:solidFill>
          <a:latin typeface="Arial" charset="0"/>
        </a:defRPr>
      </a:lvl7pPr>
      <a:lvl8pPr marL="1369055" algn="ctr" defTabSz="684527" rtl="0" eaLnBrk="0" fontAlgn="base" hangingPunct="0">
        <a:spcBef>
          <a:spcPct val="0"/>
        </a:spcBef>
        <a:spcAft>
          <a:spcPct val="0"/>
        </a:spcAft>
        <a:defRPr sz="4400">
          <a:solidFill>
            <a:schemeClr val="tx2"/>
          </a:solidFill>
          <a:latin typeface="Arial" charset="0"/>
        </a:defRPr>
      </a:lvl8pPr>
      <a:lvl9pPr marL="1825412" algn="ctr" defTabSz="684527" rtl="0" eaLnBrk="0" fontAlgn="base" hangingPunct="0">
        <a:spcBef>
          <a:spcPct val="0"/>
        </a:spcBef>
        <a:spcAft>
          <a:spcPct val="0"/>
        </a:spcAft>
        <a:defRPr sz="4400">
          <a:solidFill>
            <a:schemeClr val="tx2"/>
          </a:solidFill>
          <a:latin typeface="Arial" charset="0"/>
        </a:defRPr>
      </a:lvl9pPr>
    </p:titleStyle>
    <p:bodyStyle>
      <a:lvl1pPr marL="338138" indent="-338138" algn="l" defTabSz="682625" rtl="0" eaLnBrk="0" fontAlgn="base" hangingPunct="0">
        <a:spcBef>
          <a:spcPct val="20000"/>
        </a:spcBef>
        <a:spcAft>
          <a:spcPct val="0"/>
        </a:spcAft>
        <a:buChar char="•"/>
        <a:defRPr sz="3200">
          <a:solidFill>
            <a:schemeClr val="tx1"/>
          </a:solidFill>
          <a:latin typeface="+mn-lt"/>
          <a:ea typeface="+mn-ea"/>
          <a:cs typeface="+mn-cs"/>
        </a:defRPr>
      </a:lvl1pPr>
      <a:lvl2pPr marL="739775" indent="-282575" algn="l" defTabSz="682625" rtl="0" eaLnBrk="0" fontAlgn="base" hangingPunct="0">
        <a:spcBef>
          <a:spcPct val="20000"/>
        </a:spcBef>
        <a:spcAft>
          <a:spcPct val="0"/>
        </a:spcAft>
        <a:buChar char="–"/>
        <a:defRPr sz="2800">
          <a:solidFill>
            <a:schemeClr val="tx1"/>
          </a:solidFill>
          <a:latin typeface="+mn-lt"/>
        </a:defRPr>
      </a:lvl2pPr>
      <a:lvl3pPr marL="1138238" indent="-223838" algn="l" defTabSz="682625" rtl="0" eaLnBrk="0" fontAlgn="base" hangingPunct="0">
        <a:spcBef>
          <a:spcPct val="20000"/>
        </a:spcBef>
        <a:spcAft>
          <a:spcPct val="0"/>
        </a:spcAft>
        <a:buChar char="•"/>
        <a:defRPr sz="2400">
          <a:solidFill>
            <a:schemeClr val="tx1"/>
          </a:solidFill>
          <a:latin typeface="+mn-lt"/>
        </a:defRPr>
      </a:lvl3pPr>
      <a:lvl4pPr marL="1593850" indent="-223838" algn="l" defTabSz="682625" rtl="0" eaLnBrk="0" fontAlgn="base" hangingPunct="0">
        <a:spcBef>
          <a:spcPct val="20000"/>
        </a:spcBef>
        <a:spcAft>
          <a:spcPct val="0"/>
        </a:spcAft>
        <a:buChar char="–"/>
        <a:defRPr sz="2000">
          <a:solidFill>
            <a:schemeClr val="tx1"/>
          </a:solidFill>
          <a:latin typeface="+mn-lt"/>
        </a:defRPr>
      </a:lvl4pPr>
      <a:lvl5pPr marL="2051050" indent="-223838" algn="l" defTabSz="682625" rtl="0" eaLnBrk="0" fontAlgn="base" hangingPunct="0">
        <a:spcBef>
          <a:spcPct val="20000"/>
        </a:spcBef>
        <a:spcAft>
          <a:spcPct val="0"/>
        </a:spcAft>
        <a:buChar char="»"/>
        <a:defRPr sz="2000">
          <a:solidFill>
            <a:schemeClr val="tx1"/>
          </a:solidFill>
          <a:latin typeface="+mn-lt"/>
        </a:defRPr>
      </a:lvl5pPr>
      <a:lvl6pPr marL="2508356" indent="-226589" algn="l" defTabSz="684527" rtl="0" eaLnBrk="0" fontAlgn="base" hangingPunct="0">
        <a:spcBef>
          <a:spcPct val="20000"/>
        </a:spcBef>
        <a:spcAft>
          <a:spcPct val="0"/>
        </a:spcAft>
        <a:buChar char="»"/>
        <a:defRPr sz="2000">
          <a:solidFill>
            <a:schemeClr val="tx1"/>
          </a:solidFill>
          <a:latin typeface="+mn-lt"/>
        </a:defRPr>
      </a:lvl6pPr>
      <a:lvl7pPr marL="2964708" indent="-226589" algn="l" defTabSz="684527" rtl="0" eaLnBrk="0" fontAlgn="base" hangingPunct="0">
        <a:spcBef>
          <a:spcPct val="20000"/>
        </a:spcBef>
        <a:spcAft>
          <a:spcPct val="0"/>
        </a:spcAft>
        <a:buChar char="»"/>
        <a:defRPr sz="2000">
          <a:solidFill>
            <a:schemeClr val="tx1"/>
          </a:solidFill>
          <a:latin typeface="+mn-lt"/>
        </a:defRPr>
      </a:lvl7pPr>
      <a:lvl8pPr marL="3421063" indent="-226589" algn="l" defTabSz="684527" rtl="0" eaLnBrk="0" fontAlgn="base" hangingPunct="0">
        <a:spcBef>
          <a:spcPct val="20000"/>
        </a:spcBef>
        <a:spcAft>
          <a:spcPct val="0"/>
        </a:spcAft>
        <a:buChar char="»"/>
        <a:defRPr sz="2000">
          <a:solidFill>
            <a:schemeClr val="tx1"/>
          </a:solidFill>
          <a:latin typeface="+mn-lt"/>
        </a:defRPr>
      </a:lvl8pPr>
      <a:lvl9pPr marL="3877412" indent="-226589" algn="l" defTabSz="684527"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2707" rtl="0" eaLnBrk="1" latinLnBrk="0" hangingPunct="1">
        <a:defRPr sz="1800" kern="1200">
          <a:solidFill>
            <a:schemeClr val="tx1"/>
          </a:solidFill>
          <a:latin typeface="+mn-lt"/>
          <a:ea typeface="+mn-ea"/>
          <a:cs typeface="+mn-cs"/>
        </a:defRPr>
      </a:lvl1pPr>
      <a:lvl2pPr marL="456355" algn="l" defTabSz="912707" rtl="0" eaLnBrk="1" latinLnBrk="0" hangingPunct="1">
        <a:defRPr sz="1800" kern="1200">
          <a:solidFill>
            <a:schemeClr val="tx1"/>
          </a:solidFill>
          <a:latin typeface="+mn-lt"/>
          <a:ea typeface="+mn-ea"/>
          <a:cs typeface="+mn-cs"/>
        </a:defRPr>
      </a:lvl2pPr>
      <a:lvl3pPr marL="912707" algn="l" defTabSz="912707" rtl="0" eaLnBrk="1" latinLnBrk="0" hangingPunct="1">
        <a:defRPr sz="1800" kern="1200">
          <a:solidFill>
            <a:schemeClr val="tx1"/>
          </a:solidFill>
          <a:latin typeface="+mn-lt"/>
          <a:ea typeface="+mn-ea"/>
          <a:cs typeface="+mn-cs"/>
        </a:defRPr>
      </a:lvl3pPr>
      <a:lvl4pPr marL="1369055" algn="l" defTabSz="912707" rtl="0" eaLnBrk="1" latinLnBrk="0" hangingPunct="1">
        <a:defRPr sz="1800" kern="1200">
          <a:solidFill>
            <a:schemeClr val="tx1"/>
          </a:solidFill>
          <a:latin typeface="+mn-lt"/>
          <a:ea typeface="+mn-ea"/>
          <a:cs typeface="+mn-cs"/>
        </a:defRPr>
      </a:lvl4pPr>
      <a:lvl5pPr marL="1825412" algn="l" defTabSz="912707" rtl="0" eaLnBrk="1" latinLnBrk="0" hangingPunct="1">
        <a:defRPr sz="1800" kern="1200">
          <a:solidFill>
            <a:schemeClr val="tx1"/>
          </a:solidFill>
          <a:latin typeface="+mn-lt"/>
          <a:ea typeface="+mn-ea"/>
          <a:cs typeface="+mn-cs"/>
        </a:defRPr>
      </a:lvl5pPr>
      <a:lvl6pPr marL="2281765" algn="l" defTabSz="912707" rtl="0" eaLnBrk="1" latinLnBrk="0" hangingPunct="1">
        <a:defRPr sz="1800" kern="1200">
          <a:solidFill>
            <a:schemeClr val="tx1"/>
          </a:solidFill>
          <a:latin typeface="+mn-lt"/>
          <a:ea typeface="+mn-ea"/>
          <a:cs typeface="+mn-cs"/>
        </a:defRPr>
      </a:lvl6pPr>
      <a:lvl7pPr marL="2738115" algn="l" defTabSz="912707" rtl="0" eaLnBrk="1" latinLnBrk="0" hangingPunct="1">
        <a:defRPr sz="1800" kern="1200">
          <a:solidFill>
            <a:schemeClr val="tx1"/>
          </a:solidFill>
          <a:latin typeface="+mn-lt"/>
          <a:ea typeface="+mn-ea"/>
          <a:cs typeface="+mn-cs"/>
        </a:defRPr>
      </a:lvl7pPr>
      <a:lvl8pPr marL="3194469" algn="l" defTabSz="912707" rtl="0" eaLnBrk="1" latinLnBrk="0" hangingPunct="1">
        <a:defRPr sz="1800" kern="1200">
          <a:solidFill>
            <a:schemeClr val="tx1"/>
          </a:solidFill>
          <a:latin typeface="+mn-lt"/>
          <a:ea typeface="+mn-ea"/>
          <a:cs typeface="+mn-cs"/>
        </a:defRPr>
      </a:lvl8pPr>
      <a:lvl9pPr marL="3650824" algn="l" defTabSz="91270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71" tIns="45640" rIns="91271" bIns="45640" numCol="1" anchor="ctr" anchorCtr="0" compatLnSpc="1">
            <a:prstTxWarp prst="textNoShape">
              <a:avLst/>
            </a:prstTxWarp>
          </a:bodyPr>
          <a:lstStyle/>
          <a:p>
            <a:pPr lvl="0"/>
            <a:r>
              <a:rPr lang="en-US" altLang="en-US"/>
              <a:t>Click to edit Master title style</a:t>
            </a:r>
          </a:p>
        </p:txBody>
      </p:sp>
      <p:sp>
        <p:nvSpPr>
          <p:cNvPr id="7171"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71" tIns="45640" rIns="91271" bIns="4564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686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271" tIns="45640" rIns="91271" bIns="45640" numCol="1" anchor="t" anchorCtr="0" compatLnSpc="1">
            <a:prstTxWarp prst="textNoShape">
              <a:avLst/>
            </a:prstTxWarp>
          </a:bodyPr>
          <a:lstStyle>
            <a:lvl1pPr algn="ctr" eaLnBrk="0" hangingPunct="0">
              <a:defRPr sz="1400" b="1">
                <a:solidFill>
                  <a:srgbClr val="000000"/>
                </a:solidFill>
                <a:latin typeface="Arial" charset="0"/>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510084" r:id="rId1"/>
    <p:sldLayoutId id="2147510085" r:id="rId2"/>
    <p:sldLayoutId id="2147510086" r:id="rId3"/>
    <p:sldLayoutId id="2147510087" r:id="rId4"/>
    <p:sldLayoutId id="2147510088" r:id="rId5"/>
    <p:sldLayoutId id="2147510089" r:id="rId6"/>
    <p:sldLayoutId id="2147510090" r:id="rId7"/>
    <p:sldLayoutId id="2147510091" r:id="rId8"/>
    <p:sldLayoutId id="2147510092" r:id="rId9"/>
    <p:sldLayoutId id="2147510093" r:id="rId10"/>
    <p:sldLayoutId id="2147510094"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6355" algn="ctr" rtl="0" fontAlgn="base">
        <a:spcBef>
          <a:spcPct val="0"/>
        </a:spcBef>
        <a:spcAft>
          <a:spcPct val="0"/>
        </a:spcAft>
        <a:defRPr sz="4400">
          <a:solidFill>
            <a:schemeClr val="tx2"/>
          </a:solidFill>
          <a:latin typeface="Arial" charset="0"/>
        </a:defRPr>
      </a:lvl6pPr>
      <a:lvl7pPr marL="912707" algn="ctr" rtl="0" fontAlgn="base">
        <a:spcBef>
          <a:spcPct val="0"/>
        </a:spcBef>
        <a:spcAft>
          <a:spcPct val="0"/>
        </a:spcAft>
        <a:defRPr sz="4400">
          <a:solidFill>
            <a:schemeClr val="tx2"/>
          </a:solidFill>
          <a:latin typeface="Arial" charset="0"/>
        </a:defRPr>
      </a:lvl7pPr>
      <a:lvl8pPr marL="1369055" algn="ctr" rtl="0" fontAlgn="base">
        <a:spcBef>
          <a:spcPct val="0"/>
        </a:spcBef>
        <a:spcAft>
          <a:spcPct val="0"/>
        </a:spcAft>
        <a:defRPr sz="4400">
          <a:solidFill>
            <a:schemeClr val="tx2"/>
          </a:solidFill>
          <a:latin typeface="Arial" charset="0"/>
        </a:defRPr>
      </a:lvl8pPr>
      <a:lvl9pPr marL="1825412" algn="ctr" rtl="0" fontAlgn="base">
        <a:spcBef>
          <a:spcPct val="0"/>
        </a:spcBef>
        <a:spcAft>
          <a:spcPct val="0"/>
        </a:spcAft>
        <a:defRPr sz="4400">
          <a:solidFill>
            <a:schemeClr val="tx2"/>
          </a:solidFill>
          <a:latin typeface="Arial" charset="0"/>
        </a:defRPr>
      </a:lvl9pPr>
    </p:titleStyle>
    <p:bodyStyle>
      <a:lvl1pPr marL="339725" indent="-339725" algn="l" rtl="0" eaLnBrk="0" fontAlgn="base" hangingPunct="0">
        <a:spcBef>
          <a:spcPct val="20000"/>
        </a:spcBef>
        <a:spcAft>
          <a:spcPct val="0"/>
        </a:spcAft>
        <a:buChar char="•"/>
        <a:defRPr sz="3200">
          <a:solidFill>
            <a:schemeClr val="tx1"/>
          </a:solidFill>
          <a:latin typeface="+mn-lt"/>
          <a:ea typeface="+mn-ea"/>
          <a:cs typeface="+mn-cs"/>
        </a:defRPr>
      </a:lvl1pPr>
      <a:lvl2pPr marL="739775" indent="-282575" algn="l" rtl="0" eaLnBrk="0" fontAlgn="base" hangingPunct="0">
        <a:spcBef>
          <a:spcPct val="20000"/>
        </a:spcBef>
        <a:spcAft>
          <a:spcPct val="0"/>
        </a:spcAft>
        <a:buChar char="–"/>
        <a:defRPr sz="2800">
          <a:solidFill>
            <a:schemeClr val="tx1"/>
          </a:solidFill>
          <a:latin typeface="+mn-lt"/>
        </a:defRPr>
      </a:lvl2pPr>
      <a:lvl3pPr marL="1138238" indent="-225425" algn="l" rtl="0" eaLnBrk="0" fontAlgn="base" hangingPunct="0">
        <a:spcBef>
          <a:spcPct val="20000"/>
        </a:spcBef>
        <a:spcAft>
          <a:spcPct val="0"/>
        </a:spcAft>
        <a:buChar char="•"/>
        <a:defRPr sz="2400">
          <a:solidFill>
            <a:schemeClr val="tx1"/>
          </a:solidFill>
          <a:latin typeface="+mn-lt"/>
        </a:defRPr>
      </a:lvl3pPr>
      <a:lvl4pPr marL="1595438" indent="-225425" algn="l" rtl="0" eaLnBrk="0" fontAlgn="base" hangingPunct="0">
        <a:spcBef>
          <a:spcPct val="20000"/>
        </a:spcBef>
        <a:spcAft>
          <a:spcPct val="0"/>
        </a:spcAft>
        <a:buChar char="–"/>
        <a:defRPr sz="2000">
          <a:solidFill>
            <a:schemeClr val="tx1"/>
          </a:solidFill>
          <a:latin typeface="+mn-lt"/>
        </a:defRPr>
      </a:lvl4pPr>
      <a:lvl5pPr marL="2052638" indent="-225425" algn="l" rtl="0" eaLnBrk="0" fontAlgn="base" hangingPunct="0">
        <a:spcBef>
          <a:spcPct val="20000"/>
        </a:spcBef>
        <a:spcAft>
          <a:spcPct val="0"/>
        </a:spcAft>
        <a:buChar char="»"/>
        <a:defRPr sz="2000">
          <a:solidFill>
            <a:schemeClr val="tx1"/>
          </a:solidFill>
          <a:latin typeface="+mn-lt"/>
        </a:defRPr>
      </a:lvl5pPr>
      <a:lvl6pPr marL="2509942" indent="-228172" algn="l" rtl="0" fontAlgn="base">
        <a:spcBef>
          <a:spcPct val="20000"/>
        </a:spcBef>
        <a:spcAft>
          <a:spcPct val="0"/>
        </a:spcAft>
        <a:buChar char="»"/>
        <a:defRPr sz="2000">
          <a:solidFill>
            <a:schemeClr val="tx1"/>
          </a:solidFill>
          <a:latin typeface="+mn-lt"/>
        </a:defRPr>
      </a:lvl6pPr>
      <a:lvl7pPr marL="2966292" indent="-228172" algn="l" rtl="0" fontAlgn="base">
        <a:spcBef>
          <a:spcPct val="20000"/>
        </a:spcBef>
        <a:spcAft>
          <a:spcPct val="0"/>
        </a:spcAft>
        <a:buChar char="»"/>
        <a:defRPr sz="2000">
          <a:solidFill>
            <a:schemeClr val="tx1"/>
          </a:solidFill>
          <a:latin typeface="+mn-lt"/>
        </a:defRPr>
      </a:lvl7pPr>
      <a:lvl8pPr marL="3422648" indent="-228172" algn="l" rtl="0" fontAlgn="base">
        <a:spcBef>
          <a:spcPct val="20000"/>
        </a:spcBef>
        <a:spcAft>
          <a:spcPct val="0"/>
        </a:spcAft>
        <a:buChar char="»"/>
        <a:defRPr sz="2000">
          <a:solidFill>
            <a:schemeClr val="tx1"/>
          </a:solidFill>
          <a:latin typeface="+mn-lt"/>
        </a:defRPr>
      </a:lvl8pPr>
      <a:lvl9pPr marL="3878998" indent="-228172" algn="l" rtl="0" fontAlgn="base">
        <a:spcBef>
          <a:spcPct val="20000"/>
        </a:spcBef>
        <a:spcAft>
          <a:spcPct val="0"/>
        </a:spcAft>
        <a:buChar char="»"/>
        <a:defRPr sz="2000">
          <a:solidFill>
            <a:schemeClr val="tx1"/>
          </a:solidFill>
          <a:latin typeface="+mn-lt"/>
        </a:defRPr>
      </a:lvl9pPr>
    </p:bodyStyle>
    <p:otherStyle>
      <a:defPPr>
        <a:defRPr lang="en-US"/>
      </a:defPPr>
      <a:lvl1pPr marL="0" algn="l" defTabSz="912707" rtl="0" eaLnBrk="1" latinLnBrk="0" hangingPunct="1">
        <a:defRPr sz="1800" kern="1200">
          <a:solidFill>
            <a:schemeClr val="tx1"/>
          </a:solidFill>
          <a:latin typeface="+mn-lt"/>
          <a:ea typeface="+mn-ea"/>
          <a:cs typeface="+mn-cs"/>
        </a:defRPr>
      </a:lvl1pPr>
      <a:lvl2pPr marL="456355" algn="l" defTabSz="912707" rtl="0" eaLnBrk="1" latinLnBrk="0" hangingPunct="1">
        <a:defRPr sz="1800" kern="1200">
          <a:solidFill>
            <a:schemeClr val="tx1"/>
          </a:solidFill>
          <a:latin typeface="+mn-lt"/>
          <a:ea typeface="+mn-ea"/>
          <a:cs typeface="+mn-cs"/>
        </a:defRPr>
      </a:lvl2pPr>
      <a:lvl3pPr marL="912707" algn="l" defTabSz="912707" rtl="0" eaLnBrk="1" latinLnBrk="0" hangingPunct="1">
        <a:defRPr sz="1800" kern="1200">
          <a:solidFill>
            <a:schemeClr val="tx1"/>
          </a:solidFill>
          <a:latin typeface="+mn-lt"/>
          <a:ea typeface="+mn-ea"/>
          <a:cs typeface="+mn-cs"/>
        </a:defRPr>
      </a:lvl3pPr>
      <a:lvl4pPr marL="1369055" algn="l" defTabSz="912707" rtl="0" eaLnBrk="1" latinLnBrk="0" hangingPunct="1">
        <a:defRPr sz="1800" kern="1200">
          <a:solidFill>
            <a:schemeClr val="tx1"/>
          </a:solidFill>
          <a:latin typeface="+mn-lt"/>
          <a:ea typeface="+mn-ea"/>
          <a:cs typeface="+mn-cs"/>
        </a:defRPr>
      </a:lvl4pPr>
      <a:lvl5pPr marL="1825412" algn="l" defTabSz="912707" rtl="0" eaLnBrk="1" latinLnBrk="0" hangingPunct="1">
        <a:defRPr sz="1800" kern="1200">
          <a:solidFill>
            <a:schemeClr val="tx1"/>
          </a:solidFill>
          <a:latin typeface="+mn-lt"/>
          <a:ea typeface="+mn-ea"/>
          <a:cs typeface="+mn-cs"/>
        </a:defRPr>
      </a:lvl5pPr>
      <a:lvl6pPr marL="2281765" algn="l" defTabSz="912707" rtl="0" eaLnBrk="1" latinLnBrk="0" hangingPunct="1">
        <a:defRPr sz="1800" kern="1200">
          <a:solidFill>
            <a:schemeClr val="tx1"/>
          </a:solidFill>
          <a:latin typeface="+mn-lt"/>
          <a:ea typeface="+mn-ea"/>
          <a:cs typeface="+mn-cs"/>
        </a:defRPr>
      </a:lvl6pPr>
      <a:lvl7pPr marL="2738115" algn="l" defTabSz="912707" rtl="0" eaLnBrk="1" latinLnBrk="0" hangingPunct="1">
        <a:defRPr sz="1800" kern="1200">
          <a:solidFill>
            <a:schemeClr val="tx1"/>
          </a:solidFill>
          <a:latin typeface="+mn-lt"/>
          <a:ea typeface="+mn-ea"/>
          <a:cs typeface="+mn-cs"/>
        </a:defRPr>
      </a:lvl7pPr>
      <a:lvl8pPr marL="3194469" algn="l" defTabSz="912707" rtl="0" eaLnBrk="1" latinLnBrk="0" hangingPunct="1">
        <a:defRPr sz="1800" kern="1200">
          <a:solidFill>
            <a:schemeClr val="tx1"/>
          </a:solidFill>
          <a:latin typeface="+mn-lt"/>
          <a:ea typeface="+mn-ea"/>
          <a:cs typeface="+mn-cs"/>
        </a:defRPr>
      </a:lvl8pPr>
      <a:lvl9pPr marL="3650824" algn="l" defTabSz="91270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36" tIns="45670" rIns="91336" bIns="45670" numCol="1" anchor="ctr" anchorCtr="0" compatLnSpc="1">
            <a:prstTxWarp prst="textNoShape">
              <a:avLst/>
            </a:prstTxWarp>
          </a:bodyPr>
          <a:lstStyle/>
          <a:p>
            <a:pPr lvl="0"/>
            <a:r>
              <a:rPr lang="en-US" altLang="en-US"/>
              <a:t>Click to edit Master title style</a:t>
            </a:r>
          </a:p>
        </p:txBody>
      </p:sp>
      <p:sp>
        <p:nvSpPr>
          <p:cNvPr id="8195"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36" tIns="45670" rIns="91336" bIns="4567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686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336" tIns="45670" rIns="91336" bIns="45670" numCol="1" anchor="t" anchorCtr="0" compatLnSpc="1">
            <a:prstTxWarp prst="textNoShape">
              <a:avLst/>
            </a:prstTxWarp>
          </a:bodyPr>
          <a:lstStyle>
            <a:lvl1pPr algn="ctr" eaLnBrk="0" hangingPunct="0">
              <a:defRPr sz="1400" b="1">
                <a:solidFill>
                  <a:srgbClr val="000000"/>
                </a:solidFill>
                <a:latin typeface="Arial" charset="0"/>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510095" r:id="rId1"/>
    <p:sldLayoutId id="2147510096" r:id="rId2"/>
    <p:sldLayoutId id="2147510097" r:id="rId3"/>
    <p:sldLayoutId id="2147510098" r:id="rId4"/>
    <p:sldLayoutId id="2147510099" r:id="rId5"/>
    <p:sldLayoutId id="2147510100" r:id="rId6"/>
    <p:sldLayoutId id="2147510101" r:id="rId7"/>
    <p:sldLayoutId id="2147510102" r:id="rId8"/>
    <p:sldLayoutId id="2147510103" r:id="rId9"/>
    <p:sldLayoutId id="2147510104" r:id="rId10"/>
    <p:sldLayoutId id="2147510105"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6680" algn="ctr" rtl="0" fontAlgn="base">
        <a:spcBef>
          <a:spcPct val="0"/>
        </a:spcBef>
        <a:spcAft>
          <a:spcPct val="0"/>
        </a:spcAft>
        <a:defRPr sz="4400">
          <a:solidFill>
            <a:schemeClr val="tx2"/>
          </a:solidFill>
          <a:latin typeface="Arial" charset="0"/>
        </a:defRPr>
      </a:lvl6pPr>
      <a:lvl7pPr marL="913358" algn="ctr" rtl="0" fontAlgn="base">
        <a:spcBef>
          <a:spcPct val="0"/>
        </a:spcBef>
        <a:spcAft>
          <a:spcPct val="0"/>
        </a:spcAft>
        <a:defRPr sz="4400">
          <a:solidFill>
            <a:schemeClr val="tx2"/>
          </a:solidFill>
          <a:latin typeface="Arial" charset="0"/>
        </a:defRPr>
      </a:lvl7pPr>
      <a:lvl8pPr marL="1370034" algn="ctr" rtl="0" fontAlgn="base">
        <a:spcBef>
          <a:spcPct val="0"/>
        </a:spcBef>
        <a:spcAft>
          <a:spcPct val="0"/>
        </a:spcAft>
        <a:defRPr sz="4400">
          <a:solidFill>
            <a:schemeClr val="tx2"/>
          </a:solidFill>
          <a:latin typeface="Arial" charset="0"/>
        </a:defRPr>
      </a:lvl8pPr>
      <a:lvl9pPr marL="1826714" algn="ctr" rtl="0" fontAlgn="base">
        <a:spcBef>
          <a:spcPct val="0"/>
        </a:spcBef>
        <a:spcAft>
          <a:spcPct val="0"/>
        </a:spcAft>
        <a:defRPr sz="4400">
          <a:solidFill>
            <a:schemeClr val="tx2"/>
          </a:solidFill>
          <a:latin typeface="Arial" charset="0"/>
        </a:defRPr>
      </a:lvl9pPr>
    </p:titleStyle>
    <p:bodyStyle>
      <a:lvl1pPr marL="339725" indent="-339725" algn="l" rtl="0" eaLnBrk="0" fontAlgn="base" hangingPunct="0">
        <a:spcBef>
          <a:spcPct val="20000"/>
        </a:spcBef>
        <a:spcAft>
          <a:spcPct val="0"/>
        </a:spcAft>
        <a:buChar char="•"/>
        <a:defRPr sz="3200">
          <a:solidFill>
            <a:schemeClr val="tx1"/>
          </a:solidFill>
          <a:latin typeface="+mn-lt"/>
          <a:ea typeface="+mn-ea"/>
          <a:cs typeface="+mn-cs"/>
        </a:defRPr>
      </a:lvl1pPr>
      <a:lvl2pPr marL="739775" indent="-282575" algn="l" rtl="0" eaLnBrk="0" fontAlgn="base" hangingPunct="0">
        <a:spcBef>
          <a:spcPct val="20000"/>
        </a:spcBef>
        <a:spcAft>
          <a:spcPct val="0"/>
        </a:spcAft>
        <a:buChar char="–"/>
        <a:defRPr sz="2800">
          <a:solidFill>
            <a:schemeClr val="tx1"/>
          </a:solidFill>
          <a:latin typeface="+mn-lt"/>
        </a:defRPr>
      </a:lvl2pPr>
      <a:lvl3pPr marL="1139825" indent="-225425" algn="l" rtl="0" eaLnBrk="0" fontAlgn="base" hangingPunct="0">
        <a:spcBef>
          <a:spcPct val="20000"/>
        </a:spcBef>
        <a:spcAft>
          <a:spcPct val="0"/>
        </a:spcAft>
        <a:buChar char="•"/>
        <a:defRPr sz="2400">
          <a:solidFill>
            <a:schemeClr val="tx1"/>
          </a:solidFill>
          <a:latin typeface="+mn-lt"/>
        </a:defRPr>
      </a:lvl3pPr>
      <a:lvl4pPr marL="1597025" indent="-225425" algn="l" rtl="0" eaLnBrk="0" fontAlgn="base" hangingPunct="0">
        <a:spcBef>
          <a:spcPct val="20000"/>
        </a:spcBef>
        <a:spcAft>
          <a:spcPct val="0"/>
        </a:spcAft>
        <a:buChar char="–"/>
        <a:defRPr sz="2000">
          <a:solidFill>
            <a:schemeClr val="tx1"/>
          </a:solidFill>
          <a:latin typeface="+mn-lt"/>
        </a:defRPr>
      </a:lvl4pPr>
      <a:lvl5pPr marL="2052638" indent="-225425" algn="l" rtl="0" eaLnBrk="0" fontAlgn="base" hangingPunct="0">
        <a:spcBef>
          <a:spcPct val="20000"/>
        </a:spcBef>
        <a:spcAft>
          <a:spcPct val="0"/>
        </a:spcAft>
        <a:buChar char="»"/>
        <a:defRPr sz="2000">
          <a:solidFill>
            <a:schemeClr val="tx1"/>
          </a:solidFill>
          <a:latin typeface="+mn-lt"/>
        </a:defRPr>
      </a:lvl5pPr>
      <a:lvl6pPr marL="2511733" indent="-228337" algn="l" rtl="0" fontAlgn="base">
        <a:spcBef>
          <a:spcPct val="20000"/>
        </a:spcBef>
        <a:spcAft>
          <a:spcPct val="0"/>
        </a:spcAft>
        <a:buChar char="»"/>
        <a:defRPr sz="2000">
          <a:solidFill>
            <a:schemeClr val="tx1"/>
          </a:solidFill>
          <a:latin typeface="+mn-lt"/>
        </a:defRPr>
      </a:lvl6pPr>
      <a:lvl7pPr marL="2968410" indent="-228337" algn="l" rtl="0" fontAlgn="base">
        <a:spcBef>
          <a:spcPct val="20000"/>
        </a:spcBef>
        <a:spcAft>
          <a:spcPct val="0"/>
        </a:spcAft>
        <a:buChar char="»"/>
        <a:defRPr sz="2000">
          <a:solidFill>
            <a:schemeClr val="tx1"/>
          </a:solidFill>
          <a:latin typeface="+mn-lt"/>
        </a:defRPr>
      </a:lvl7pPr>
      <a:lvl8pPr marL="3425088" indent="-228337" algn="l" rtl="0" fontAlgn="base">
        <a:spcBef>
          <a:spcPct val="20000"/>
        </a:spcBef>
        <a:spcAft>
          <a:spcPct val="0"/>
        </a:spcAft>
        <a:buChar char="»"/>
        <a:defRPr sz="2000">
          <a:solidFill>
            <a:schemeClr val="tx1"/>
          </a:solidFill>
          <a:latin typeface="+mn-lt"/>
        </a:defRPr>
      </a:lvl8pPr>
      <a:lvl9pPr marL="3881768" indent="-228337" algn="l" rtl="0" fontAlgn="base">
        <a:spcBef>
          <a:spcPct val="20000"/>
        </a:spcBef>
        <a:spcAft>
          <a:spcPct val="0"/>
        </a:spcAft>
        <a:buChar char="»"/>
        <a:defRPr sz="2000">
          <a:solidFill>
            <a:schemeClr val="tx1"/>
          </a:solidFill>
          <a:latin typeface="+mn-lt"/>
        </a:defRPr>
      </a:lvl9pPr>
    </p:bodyStyle>
    <p:otherStyle>
      <a:defPPr>
        <a:defRPr lang="en-US"/>
      </a:defPPr>
      <a:lvl1pPr marL="0" algn="l" defTabSz="913358" rtl="0" eaLnBrk="1" latinLnBrk="0" hangingPunct="1">
        <a:defRPr sz="1800" kern="1200">
          <a:solidFill>
            <a:schemeClr val="tx1"/>
          </a:solidFill>
          <a:latin typeface="+mn-lt"/>
          <a:ea typeface="+mn-ea"/>
          <a:cs typeface="+mn-cs"/>
        </a:defRPr>
      </a:lvl1pPr>
      <a:lvl2pPr marL="456680" algn="l" defTabSz="913358" rtl="0" eaLnBrk="1" latinLnBrk="0" hangingPunct="1">
        <a:defRPr sz="1800" kern="1200">
          <a:solidFill>
            <a:schemeClr val="tx1"/>
          </a:solidFill>
          <a:latin typeface="+mn-lt"/>
          <a:ea typeface="+mn-ea"/>
          <a:cs typeface="+mn-cs"/>
        </a:defRPr>
      </a:lvl2pPr>
      <a:lvl3pPr marL="913358" algn="l" defTabSz="913358" rtl="0" eaLnBrk="1" latinLnBrk="0" hangingPunct="1">
        <a:defRPr sz="1800" kern="1200">
          <a:solidFill>
            <a:schemeClr val="tx1"/>
          </a:solidFill>
          <a:latin typeface="+mn-lt"/>
          <a:ea typeface="+mn-ea"/>
          <a:cs typeface="+mn-cs"/>
        </a:defRPr>
      </a:lvl3pPr>
      <a:lvl4pPr marL="1370034" algn="l" defTabSz="913358" rtl="0" eaLnBrk="1" latinLnBrk="0" hangingPunct="1">
        <a:defRPr sz="1800" kern="1200">
          <a:solidFill>
            <a:schemeClr val="tx1"/>
          </a:solidFill>
          <a:latin typeface="+mn-lt"/>
          <a:ea typeface="+mn-ea"/>
          <a:cs typeface="+mn-cs"/>
        </a:defRPr>
      </a:lvl4pPr>
      <a:lvl5pPr marL="1826714" algn="l" defTabSz="913358" rtl="0" eaLnBrk="1" latinLnBrk="0" hangingPunct="1">
        <a:defRPr sz="1800" kern="1200">
          <a:solidFill>
            <a:schemeClr val="tx1"/>
          </a:solidFill>
          <a:latin typeface="+mn-lt"/>
          <a:ea typeface="+mn-ea"/>
          <a:cs typeface="+mn-cs"/>
        </a:defRPr>
      </a:lvl5pPr>
      <a:lvl6pPr marL="2283392" algn="l" defTabSz="913358" rtl="0" eaLnBrk="1" latinLnBrk="0" hangingPunct="1">
        <a:defRPr sz="1800" kern="1200">
          <a:solidFill>
            <a:schemeClr val="tx1"/>
          </a:solidFill>
          <a:latin typeface="+mn-lt"/>
          <a:ea typeface="+mn-ea"/>
          <a:cs typeface="+mn-cs"/>
        </a:defRPr>
      </a:lvl6pPr>
      <a:lvl7pPr marL="2740070" algn="l" defTabSz="913358" rtl="0" eaLnBrk="1" latinLnBrk="0" hangingPunct="1">
        <a:defRPr sz="1800" kern="1200">
          <a:solidFill>
            <a:schemeClr val="tx1"/>
          </a:solidFill>
          <a:latin typeface="+mn-lt"/>
          <a:ea typeface="+mn-ea"/>
          <a:cs typeface="+mn-cs"/>
        </a:defRPr>
      </a:lvl7pPr>
      <a:lvl8pPr marL="3196749" algn="l" defTabSz="913358" rtl="0" eaLnBrk="1" latinLnBrk="0" hangingPunct="1">
        <a:defRPr sz="1800" kern="1200">
          <a:solidFill>
            <a:schemeClr val="tx1"/>
          </a:solidFill>
          <a:latin typeface="+mn-lt"/>
          <a:ea typeface="+mn-ea"/>
          <a:cs typeface="+mn-cs"/>
        </a:defRPr>
      </a:lvl8pPr>
      <a:lvl9pPr marL="3653429" algn="l" defTabSz="913358"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1" tIns="45700" rIns="91401" bIns="45700" numCol="1" anchor="ctr" anchorCtr="0" compatLnSpc="1">
            <a:prstTxWarp prst="textNoShape">
              <a:avLst/>
            </a:prstTxWarp>
          </a:bodyPr>
          <a:lstStyle/>
          <a:p>
            <a:pPr lvl="0"/>
            <a:r>
              <a:rPr lang="en-US" altLang="en-US"/>
              <a:t>Click to edit Master title style</a:t>
            </a:r>
          </a:p>
        </p:txBody>
      </p:sp>
      <p:sp>
        <p:nvSpPr>
          <p:cNvPr id="9219"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1" tIns="45700" rIns="91401" bIns="4570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686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01" tIns="45700" rIns="91401" bIns="45700" numCol="1" anchor="t" anchorCtr="0" compatLnSpc="1">
            <a:prstTxWarp prst="textNoShape">
              <a:avLst/>
            </a:prstTxWarp>
          </a:bodyPr>
          <a:lstStyle>
            <a:lvl1pPr algn="ctr" eaLnBrk="0" hangingPunct="0">
              <a:defRPr sz="1400" b="1">
                <a:solidFill>
                  <a:srgbClr val="000000"/>
                </a:solidFill>
                <a:latin typeface="Arial" charset="0"/>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510106" r:id="rId1"/>
    <p:sldLayoutId id="2147510107" r:id="rId2"/>
    <p:sldLayoutId id="2147510108" r:id="rId3"/>
    <p:sldLayoutId id="2147510109" r:id="rId4"/>
    <p:sldLayoutId id="2147510110" r:id="rId5"/>
    <p:sldLayoutId id="2147510111" r:id="rId6"/>
    <p:sldLayoutId id="2147510112" r:id="rId7"/>
    <p:sldLayoutId id="2147510113" r:id="rId8"/>
    <p:sldLayoutId id="2147510114" r:id="rId9"/>
    <p:sldLayoutId id="2147510115" r:id="rId10"/>
    <p:sldLayoutId id="2147510116"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005" algn="ctr" rtl="0" fontAlgn="base">
        <a:spcBef>
          <a:spcPct val="0"/>
        </a:spcBef>
        <a:spcAft>
          <a:spcPct val="0"/>
        </a:spcAft>
        <a:defRPr sz="4400">
          <a:solidFill>
            <a:schemeClr val="tx2"/>
          </a:solidFill>
          <a:latin typeface="Arial" charset="0"/>
        </a:defRPr>
      </a:lvl6pPr>
      <a:lvl7pPr marL="914009" algn="ctr" rtl="0" fontAlgn="base">
        <a:spcBef>
          <a:spcPct val="0"/>
        </a:spcBef>
        <a:spcAft>
          <a:spcPct val="0"/>
        </a:spcAft>
        <a:defRPr sz="4400">
          <a:solidFill>
            <a:schemeClr val="tx2"/>
          </a:solidFill>
          <a:latin typeface="Arial" charset="0"/>
        </a:defRPr>
      </a:lvl7pPr>
      <a:lvl8pPr marL="1371012" algn="ctr" rtl="0" fontAlgn="base">
        <a:spcBef>
          <a:spcPct val="0"/>
        </a:spcBef>
        <a:spcAft>
          <a:spcPct val="0"/>
        </a:spcAft>
        <a:defRPr sz="4400">
          <a:solidFill>
            <a:schemeClr val="tx2"/>
          </a:solidFill>
          <a:latin typeface="Arial" charset="0"/>
        </a:defRPr>
      </a:lvl8pPr>
      <a:lvl9pPr marL="1828017" algn="ctr" rtl="0" fontAlgn="base">
        <a:spcBef>
          <a:spcPct val="0"/>
        </a:spcBef>
        <a:spcAft>
          <a:spcPct val="0"/>
        </a:spcAft>
        <a:defRPr sz="4400">
          <a:solidFill>
            <a:schemeClr val="tx2"/>
          </a:solidFill>
          <a:latin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4225" indent="-227013" algn="l" rtl="0" eaLnBrk="0" fontAlgn="base" hangingPunct="0">
        <a:spcBef>
          <a:spcPct val="20000"/>
        </a:spcBef>
        <a:spcAft>
          <a:spcPct val="0"/>
        </a:spcAft>
        <a:buChar char="»"/>
        <a:defRPr sz="2000">
          <a:solidFill>
            <a:schemeClr val="tx1"/>
          </a:solidFill>
          <a:latin typeface="+mn-lt"/>
        </a:defRPr>
      </a:lvl5pPr>
      <a:lvl6pPr marL="2513525" indent="-228501" algn="l" rtl="0" fontAlgn="base">
        <a:spcBef>
          <a:spcPct val="20000"/>
        </a:spcBef>
        <a:spcAft>
          <a:spcPct val="0"/>
        </a:spcAft>
        <a:buChar char="»"/>
        <a:defRPr sz="2000">
          <a:solidFill>
            <a:schemeClr val="tx1"/>
          </a:solidFill>
          <a:latin typeface="+mn-lt"/>
        </a:defRPr>
      </a:lvl6pPr>
      <a:lvl7pPr marL="2970528" indent="-228501" algn="l" rtl="0" fontAlgn="base">
        <a:spcBef>
          <a:spcPct val="20000"/>
        </a:spcBef>
        <a:spcAft>
          <a:spcPct val="0"/>
        </a:spcAft>
        <a:buChar char="»"/>
        <a:defRPr sz="2000">
          <a:solidFill>
            <a:schemeClr val="tx1"/>
          </a:solidFill>
          <a:latin typeface="+mn-lt"/>
        </a:defRPr>
      </a:lvl7pPr>
      <a:lvl8pPr marL="3427533" indent="-228501" algn="l" rtl="0" fontAlgn="base">
        <a:spcBef>
          <a:spcPct val="20000"/>
        </a:spcBef>
        <a:spcAft>
          <a:spcPct val="0"/>
        </a:spcAft>
        <a:buChar char="»"/>
        <a:defRPr sz="2000">
          <a:solidFill>
            <a:schemeClr val="tx1"/>
          </a:solidFill>
          <a:latin typeface="+mn-lt"/>
        </a:defRPr>
      </a:lvl8pPr>
      <a:lvl9pPr marL="3884538" indent="-228501"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009" rtl="0" eaLnBrk="1" latinLnBrk="0" hangingPunct="1">
        <a:defRPr sz="1800" kern="1200">
          <a:solidFill>
            <a:schemeClr val="tx1"/>
          </a:solidFill>
          <a:latin typeface="+mn-lt"/>
          <a:ea typeface="+mn-ea"/>
          <a:cs typeface="+mn-cs"/>
        </a:defRPr>
      </a:lvl1pPr>
      <a:lvl2pPr marL="457005" algn="l" defTabSz="914009" rtl="0" eaLnBrk="1" latinLnBrk="0" hangingPunct="1">
        <a:defRPr sz="1800" kern="1200">
          <a:solidFill>
            <a:schemeClr val="tx1"/>
          </a:solidFill>
          <a:latin typeface="+mn-lt"/>
          <a:ea typeface="+mn-ea"/>
          <a:cs typeface="+mn-cs"/>
        </a:defRPr>
      </a:lvl2pPr>
      <a:lvl3pPr marL="914009" algn="l" defTabSz="914009" rtl="0" eaLnBrk="1" latinLnBrk="0" hangingPunct="1">
        <a:defRPr sz="1800" kern="1200">
          <a:solidFill>
            <a:schemeClr val="tx1"/>
          </a:solidFill>
          <a:latin typeface="+mn-lt"/>
          <a:ea typeface="+mn-ea"/>
          <a:cs typeface="+mn-cs"/>
        </a:defRPr>
      </a:lvl3pPr>
      <a:lvl4pPr marL="1371012" algn="l" defTabSz="914009" rtl="0" eaLnBrk="1" latinLnBrk="0" hangingPunct="1">
        <a:defRPr sz="1800" kern="1200">
          <a:solidFill>
            <a:schemeClr val="tx1"/>
          </a:solidFill>
          <a:latin typeface="+mn-lt"/>
          <a:ea typeface="+mn-ea"/>
          <a:cs typeface="+mn-cs"/>
        </a:defRPr>
      </a:lvl4pPr>
      <a:lvl5pPr marL="1828017" algn="l" defTabSz="914009" rtl="0" eaLnBrk="1" latinLnBrk="0" hangingPunct="1">
        <a:defRPr sz="1800" kern="1200">
          <a:solidFill>
            <a:schemeClr val="tx1"/>
          </a:solidFill>
          <a:latin typeface="+mn-lt"/>
          <a:ea typeface="+mn-ea"/>
          <a:cs typeface="+mn-cs"/>
        </a:defRPr>
      </a:lvl5pPr>
      <a:lvl6pPr marL="2285022" algn="l" defTabSz="914009" rtl="0" eaLnBrk="1" latinLnBrk="0" hangingPunct="1">
        <a:defRPr sz="1800" kern="1200">
          <a:solidFill>
            <a:schemeClr val="tx1"/>
          </a:solidFill>
          <a:latin typeface="+mn-lt"/>
          <a:ea typeface="+mn-ea"/>
          <a:cs typeface="+mn-cs"/>
        </a:defRPr>
      </a:lvl6pPr>
      <a:lvl7pPr marL="2742026" algn="l" defTabSz="914009" rtl="0" eaLnBrk="1" latinLnBrk="0" hangingPunct="1">
        <a:defRPr sz="1800" kern="1200">
          <a:solidFill>
            <a:schemeClr val="tx1"/>
          </a:solidFill>
          <a:latin typeface="+mn-lt"/>
          <a:ea typeface="+mn-ea"/>
          <a:cs typeface="+mn-cs"/>
        </a:defRPr>
      </a:lvl7pPr>
      <a:lvl8pPr marL="3199031" algn="l" defTabSz="914009" rtl="0" eaLnBrk="1" latinLnBrk="0" hangingPunct="1">
        <a:defRPr sz="1800" kern="1200">
          <a:solidFill>
            <a:schemeClr val="tx1"/>
          </a:solidFill>
          <a:latin typeface="+mn-lt"/>
          <a:ea typeface="+mn-ea"/>
          <a:cs typeface="+mn-cs"/>
        </a:defRPr>
      </a:lvl8pPr>
      <a:lvl9pPr marL="3656034" algn="l" defTabSz="914009"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359" y="284176"/>
            <a:ext cx="10363200" cy="15087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13359" y="2011680"/>
            <a:ext cx="10363200" cy="42062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08745" y="6422858"/>
            <a:ext cx="3460057" cy="365125"/>
          </a:xfrm>
          <a:prstGeom prst="rect">
            <a:avLst/>
          </a:prstGeom>
        </p:spPr>
        <p:txBody>
          <a:bodyPr vert="horz" lIns="91440" tIns="45720" rIns="45720" bIns="45720" rtlCol="0" anchor="ctr"/>
          <a:lstStyle>
            <a:lvl1pPr algn="l">
              <a:defRPr sz="1050">
                <a:solidFill>
                  <a:srgbClr val="660033"/>
                </a:solidFill>
                <a:latin typeface="Garamond"/>
                <a:cs typeface="Garamond"/>
              </a:defRPr>
            </a:lvl1pPr>
          </a:lstStyle>
          <a:p>
            <a:endParaRPr lang="en-US" dirty="0"/>
          </a:p>
        </p:txBody>
      </p:sp>
      <p:sp>
        <p:nvSpPr>
          <p:cNvPr id="5" name="Footer Placeholder 4"/>
          <p:cNvSpPr>
            <a:spLocks noGrp="1"/>
          </p:cNvSpPr>
          <p:nvPr>
            <p:ph type="ftr" sz="quarter" idx="3"/>
          </p:nvPr>
        </p:nvSpPr>
        <p:spPr>
          <a:xfrm>
            <a:off x="5588002" y="6422858"/>
            <a:ext cx="5414169" cy="365125"/>
          </a:xfrm>
          <a:prstGeom prst="rect">
            <a:avLst/>
          </a:prstGeom>
        </p:spPr>
        <p:txBody>
          <a:bodyPr vert="horz" lIns="91440" tIns="45720" rIns="91440" bIns="45720" rtlCol="0" anchor="ctr"/>
          <a:lstStyle>
            <a:lvl1pPr algn="r">
              <a:defRPr sz="2000" b="1" i="1">
                <a:solidFill>
                  <a:srgbClr val="660033"/>
                </a:solidFill>
                <a:latin typeface="Garamond"/>
                <a:cs typeface="Garamond"/>
              </a:defRPr>
            </a:lvl1pPr>
          </a:lstStyle>
          <a:p>
            <a:r>
              <a:rPr lang="en-US" dirty="0"/>
              <a:t>jtcc.edu</a:t>
            </a:r>
          </a:p>
        </p:txBody>
      </p:sp>
      <p:sp>
        <p:nvSpPr>
          <p:cNvPr id="6" name="Slide Number Placeholder 5"/>
          <p:cNvSpPr>
            <a:spLocks noGrp="1"/>
          </p:cNvSpPr>
          <p:nvPr>
            <p:ph type="sldNum" sz="quarter" idx="4"/>
          </p:nvPr>
        </p:nvSpPr>
        <p:spPr>
          <a:xfrm>
            <a:off x="11020185" y="6422858"/>
            <a:ext cx="946264" cy="365125"/>
          </a:xfrm>
          <a:prstGeom prst="rect">
            <a:avLst/>
          </a:prstGeom>
        </p:spPr>
        <p:txBody>
          <a:bodyPr vert="horz" lIns="45720" tIns="45720" rIns="91440" bIns="45720" rtlCol="0" anchor="ctr"/>
          <a:lstStyle>
            <a:lvl1pPr algn="l">
              <a:defRPr sz="1200" b="0">
                <a:solidFill>
                  <a:srgbClr val="660033"/>
                </a:solidFill>
                <a:latin typeface="Garamond"/>
                <a:cs typeface="Garamond"/>
              </a:defRPr>
            </a:lvl1pPr>
          </a:lstStyle>
          <a:p>
            <a:fld id="{B57FDFC1-404D-4F4F-8DD3-6713015A65CA}" type="slidenum">
              <a:rPr lang="en-US" smtClean="0"/>
              <a:pPr/>
              <a:t>‹#›</a:t>
            </a:fld>
            <a:endParaRPr lang="en-US" dirty="0"/>
          </a:p>
        </p:txBody>
      </p:sp>
    </p:spTree>
    <p:extLst>
      <p:ext uri="{BB962C8B-B14F-4D97-AF65-F5344CB8AC3E}">
        <p14:creationId xmlns:p14="http://schemas.microsoft.com/office/powerpoint/2010/main" val="85843100"/>
      </p:ext>
    </p:extLst>
  </p:cSld>
  <p:clrMap bg1="dk1" tx1="lt1" bg2="dk2" tx2="lt2" accent1="accent1" accent2="accent2" accent3="accent3" accent4="accent4" accent5="accent5" accent6="accent6" hlink="hlink" folHlink="folHlink"/>
  <p:sldLayoutIdLst>
    <p:sldLayoutId id="2147510154" r:id="rId1"/>
    <p:sldLayoutId id="2147510155" r:id="rId2"/>
    <p:sldLayoutId id="2147510156" r:id="rId3"/>
    <p:sldLayoutId id="2147510157" r:id="rId4"/>
    <p:sldLayoutId id="2147510158" r:id="rId5"/>
    <p:sldLayoutId id="2147510159" r:id="rId6"/>
    <p:sldLayoutId id="2147510160" r:id="rId7"/>
  </p:sldLayoutIdLst>
  <p:hf hdr="0" dt="0"/>
  <p:txStyles>
    <p:titleStyle>
      <a:lvl1pPr algn="l" defTabSz="914400" rtl="0" eaLnBrk="1" latinLnBrk="0" hangingPunct="1">
        <a:lnSpc>
          <a:spcPct val="85000"/>
        </a:lnSpc>
        <a:spcBef>
          <a:spcPct val="0"/>
        </a:spcBef>
        <a:buNone/>
        <a:defRPr sz="3600" b="1" kern="1200" cap="none" baseline="0">
          <a:solidFill>
            <a:srgbClr val="660033"/>
          </a:solidFill>
          <a:latin typeface="Garamond"/>
          <a:ea typeface="+mj-ea"/>
          <a:cs typeface="Garamond"/>
        </a:defRPr>
      </a:lvl1pPr>
    </p:titleStyle>
    <p:bodyStyle>
      <a:lvl1pPr marL="0" indent="0" algn="l" defTabSz="914400" rtl="0" eaLnBrk="1" latinLnBrk="0" hangingPunct="1">
        <a:lnSpc>
          <a:spcPct val="90000"/>
        </a:lnSpc>
        <a:spcBef>
          <a:spcPts val="1200"/>
        </a:spcBef>
        <a:spcAft>
          <a:spcPts val="200"/>
        </a:spcAft>
        <a:buClr>
          <a:schemeClr val="tx1"/>
        </a:buClr>
        <a:buFontTx/>
        <a:buNone/>
        <a:defRPr sz="1800" kern="1200">
          <a:solidFill>
            <a:srgbClr val="660033"/>
          </a:solidFill>
          <a:latin typeface="Garamond"/>
          <a:ea typeface="+mn-ea"/>
          <a:cs typeface="Garamond"/>
        </a:defRPr>
      </a:lvl1pPr>
      <a:lvl2pPr marL="411480" indent="-182880" algn="l" defTabSz="914400" rtl="0" eaLnBrk="1" latinLnBrk="0" hangingPunct="1">
        <a:lnSpc>
          <a:spcPct val="90000"/>
        </a:lnSpc>
        <a:spcBef>
          <a:spcPts val="200"/>
        </a:spcBef>
        <a:spcAft>
          <a:spcPts val="400"/>
        </a:spcAft>
        <a:buClr>
          <a:srgbClr val="660033"/>
        </a:buClr>
        <a:buFont typeface="Arial" panose="020B0604020202020204" pitchFamily="34" charset="0"/>
        <a:buChar char="•"/>
        <a:defRPr sz="1600" kern="1200">
          <a:solidFill>
            <a:srgbClr val="660033"/>
          </a:solidFill>
          <a:latin typeface="Garamond"/>
          <a:ea typeface="+mn-ea"/>
          <a:cs typeface="Garamond"/>
        </a:defRPr>
      </a:lvl2pPr>
      <a:lvl3pPr marL="594360" indent="-182880" algn="l" defTabSz="914400" rtl="0" eaLnBrk="1" latinLnBrk="0" hangingPunct="1">
        <a:lnSpc>
          <a:spcPct val="90000"/>
        </a:lnSpc>
        <a:spcBef>
          <a:spcPts val="200"/>
        </a:spcBef>
        <a:spcAft>
          <a:spcPts val="800"/>
        </a:spcAft>
        <a:buClr>
          <a:srgbClr val="660033"/>
        </a:buClr>
        <a:buFont typeface="Klinic Slab Book" pitchFamily="50" charset="0"/>
        <a:buChar char="−"/>
        <a:defRPr sz="1600" kern="1200">
          <a:solidFill>
            <a:srgbClr val="660033"/>
          </a:solidFill>
          <a:latin typeface="Garamond"/>
          <a:ea typeface="+mn-ea"/>
          <a:cs typeface="Garamond"/>
        </a:defRPr>
      </a:lvl3pPr>
      <a:lvl4pPr marL="594360" indent="-182880" algn="l" defTabSz="914400" rtl="0" eaLnBrk="1" latinLnBrk="0" hangingPunct="1">
        <a:lnSpc>
          <a:spcPct val="90000"/>
        </a:lnSpc>
        <a:spcBef>
          <a:spcPts val="200"/>
        </a:spcBef>
        <a:spcAft>
          <a:spcPts val="400"/>
        </a:spcAft>
        <a:buClr>
          <a:schemeClr val="tx1"/>
        </a:buClr>
        <a:buFont typeface="Wingdings" pitchFamily="2" charset="2"/>
        <a:buChar char=""/>
        <a:defRPr sz="1400" i="1" kern="1200">
          <a:solidFill>
            <a:srgbClr val="660033"/>
          </a:solidFill>
          <a:latin typeface="Garamond"/>
          <a:ea typeface="+mn-ea"/>
          <a:cs typeface="Garamond"/>
        </a:defRPr>
      </a:lvl4pPr>
      <a:lvl5pPr marL="731520" indent="-182880" algn="l" defTabSz="914400" rtl="0" eaLnBrk="1" latinLnBrk="0" hangingPunct="1">
        <a:lnSpc>
          <a:spcPct val="90000"/>
        </a:lnSpc>
        <a:spcBef>
          <a:spcPts val="200"/>
        </a:spcBef>
        <a:spcAft>
          <a:spcPts val="400"/>
        </a:spcAft>
        <a:buClr>
          <a:srgbClr val="660033"/>
        </a:buClr>
        <a:buSzPct val="85000"/>
        <a:buFont typeface="Wingdings" panose="05000000000000000000" pitchFamily="2" charset="2"/>
        <a:buChar char="v"/>
        <a:defRPr sz="1200" kern="1200">
          <a:solidFill>
            <a:srgbClr val="660033"/>
          </a:solidFill>
          <a:latin typeface="Garamond"/>
          <a:ea typeface="+mn-ea"/>
          <a:cs typeface="Garamond"/>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10/11/2022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973866004"/>
      </p:ext>
    </p:extLst>
  </p:cSld>
  <p:clrMap bg1="lt1" tx1="dk1" bg2="lt2" tx2="dk2" accent1="accent1" accent2="accent2" accent3="accent3" accent4="accent4" accent5="accent5" accent6="accent6" hlink="hlink" folHlink="folHlink"/>
  <p:sldLayoutIdLst>
    <p:sldLayoutId id="2147510162" r:id="rId1"/>
    <p:sldLayoutId id="2147510163" r:id="rId2"/>
    <p:sldLayoutId id="2147510164" r:id="rId3"/>
    <p:sldLayoutId id="2147510165" r:id="rId4"/>
    <p:sldLayoutId id="2147510166" r:id="rId5"/>
    <p:sldLayoutId id="2147510167" r:id="rId6"/>
    <p:sldLayoutId id="2147510168" r:id="rId7"/>
    <p:sldLayoutId id="2147510169" r:id="rId8"/>
    <p:sldLayoutId id="2147510170" r:id="rId9"/>
    <p:sldLayoutId id="2147510171" r:id="rId10"/>
    <p:sldLayoutId id="2147510172" r:id="rId11"/>
    <p:sldLayoutId id="2147510173" r:id="rId12"/>
    <p:sldLayoutId id="2147510174" r:id="rId13"/>
    <p:sldLayoutId id="2147510175" r:id="rId14"/>
    <p:sldLayoutId id="2147510176" r:id="rId15"/>
    <p:sldLayoutId id="214751017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85.xml"/></Relationships>
</file>

<file path=ppt/slides/_rels/slide1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32.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2.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2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32.xml"/></Relationships>
</file>

<file path=ppt/slides/_rels/slide1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32.xml"/></Relationships>
</file>

<file path=ppt/slides/_rels/slide15.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3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86.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86.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86.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86.xml"/></Relationships>
</file>

<file path=ppt/slides/_rels/slide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86.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86.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86.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86.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86.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86.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86.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86.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8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6.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86.xml"/></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86.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86.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86.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85.xml"/></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86.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86.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86.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8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7762" name="Rectangle 6"/>
          <p:cNvSpPr>
            <a:spLocks noGrp="1" noChangeArrowheads="1"/>
          </p:cNvSpPr>
          <p:nvPr>
            <p:ph type="subTitle" idx="1"/>
          </p:nvPr>
        </p:nvSpPr>
        <p:spPr>
          <a:xfrm>
            <a:off x="0" y="0"/>
            <a:ext cx="12192000" cy="6858000"/>
          </a:xfrm>
          <a:solidFill>
            <a:schemeClr val="accent1">
              <a:lumMod val="60000"/>
              <a:lumOff val="40000"/>
            </a:schemeClr>
          </a:solidFill>
        </p:spPr>
        <p:txBody>
          <a:bodyPr>
            <a:normAutofit/>
          </a:bodyPr>
          <a:lstStyle/>
          <a:p>
            <a:pPr eaLnBrk="1" hangingPunct="1"/>
            <a:endParaRPr lang="en-US" altLang="en-US" sz="4000" b="1" dirty="0">
              <a:solidFill>
                <a:schemeClr val="accent2">
                  <a:lumMod val="50000"/>
                </a:schemeClr>
              </a:solidFill>
              <a:latin typeface="Bookman Old Style" panose="02050604050505020204" pitchFamily="18" charset="0"/>
              <a:cs typeface="David" panose="020E0502060401010101" pitchFamily="34" charset="-79"/>
            </a:endParaRPr>
          </a:p>
          <a:p>
            <a:pPr eaLnBrk="1" hangingPunct="1"/>
            <a:endParaRPr lang="en-US" altLang="en-US" sz="4000" b="1" dirty="0">
              <a:solidFill>
                <a:schemeClr val="accent2">
                  <a:lumMod val="50000"/>
                </a:schemeClr>
              </a:solidFill>
              <a:latin typeface="Bookman Old Style" panose="02050604050505020204" pitchFamily="18" charset="0"/>
              <a:cs typeface="David" panose="020E0502060401010101" pitchFamily="34" charset="-79"/>
            </a:endParaRPr>
          </a:p>
          <a:p>
            <a:pPr eaLnBrk="1" hangingPunct="1"/>
            <a:endParaRPr lang="en-US" altLang="en-US" sz="4000" b="1" dirty="0">
              <a:solidFill>
                <a:schemeClr val="accent2">
                  <a:lumMod val="50000"/>
                </a:schemeClr>
              </a:solidFill>
              <a:latin typeface="Bookman Old Style" panose="02050604050505020204" pitchFamily="18" charset="0"/>
              <a:cs typeface="David" panose="020E0502060401010101" pitchFamily="34" charset="-79"/>
            </a:endParaRPr>
          </a:p>
          <a:p>
            <a:pPr eaLnBrk="1" hangingPunct="1"/>
            <a:endParaRPr lang="en-US" altLang="en-US" sz="4000" b="1" dirty="0">
              <a:solidFill>
                <a:schemeClr val="accent2">
                  <a:lumMod val="50000"/>
                </a:schemeClr>
              </a:solidFill>
              <a:latin typeface="Bookman Old Style" panose="02050604050505020204" pitchFamily="18" charset="0"/>
              <a:cs typeface="David" panose="020E0502060401010101" pitchFamily="34" charset="-79"/>
            </a:endParaRPr>
          </a:p>
          <a:p>
            <a:pPr eaLnBrk="1" hangingPunct="1"/>
            <a:endParaRPr lang="en-US" altLang="en-US" sz="4000" b="1" dirty="0">
              <a:solidFill>
                <a:schemeClr val="accent2">
                  <a:lumMod val="50000"/>
                </a:schemeClr>
              </a:solidFill>
              <a:latin typeface="Bookman Old Style" panose="02050604050505020204" pitchFamily="18" charset="0"/>
              <a:cs typeface="David" panose="020E0502060401010101" pitchFamily="34" charset="-79"/>
            </a:endParaRPr>
          </a:p>
          <a:p>
            <a:pPr algn="ctr" eaLnBrk="1" hangingPunct="1"/>
            <a:r>
              <a:rPr lang="en-US" altLang="en-US" sz="4000" b="1" dirty="0">
                <a:solidFill>
                  <a:schemeClr val="accent2">
                    <a:lumMod val="50000"/>
                  </a:schemeClr>
                </a:solidFill>
                <a:latin typeface="Bookman Old Style" panose="02050604050505020204" pitchFamily="18" charset="0"/>
                <a:cs typeface="David" panose="020E0502060401010101" pitchFamily="34" charset="-79"/>
              </a:rPr>
              <a:t>Colonial Heights</a:t>
            </a:r>
          </a:p>
          <a:p>
            <a:pPr algn="ctr" eaLnBrk="1" hangingPunct="1"/>
            <a:r>
              <a:rPr lang="en-US" altLang="en-US" sz="4000" b="1" dirty="0">
                <a:solidFill>
                  <a:schemeClr val="accent2">
                    <a:lumMod val="50000"/>
                  </a:schemeClr>
                </a:solidFill>
                <a:latin typeface="Bookman Old Style" panose="02050604050505020204" pitchFamily="18" charset="0"/>
                <a:cs typeface="David" panose="020E0502060401010101" pitchFamily="34" charset="-79"/>
              </a:rPr>
              <a:t>City Council Regular Meeting</a:t>
            </a:r>
          </a:p>
          <a:p>
            <a:pPr algn="ctr" eaLnBrk="1" hangingPunct="1"/>
            <a:r>
              <a:rPr lang="en-US" altLang="en-US" sz="4000" b="1" dirty="0">
                <a:solidFill>
                  <a:schemeClr val="accent2">
                    <a:lumMod val="50000"/>
                  </a:schemeClr>
                </a:solidFill>
                <a:latin typeface="Bookman Old Style" panose="02050604050505020204" pitchFamily="18" charset="0"/>
                <a:cs typeface="David" panose="020E0502060401010101" pitchFamily="34" charset="-79"/>
              </a:rPr>
              <a:t>October 11, 2022</a:t>
            </a:r>
            <a:endParaRPr lang="en-US" altLang="en-US" sz="4000" dirty="0">
              <a:solidFill>
                <a:schemeClr val="accent2">
                  <a:lumMod val="50000"/>
                </a:schemeClr>
              </a:solidFill>
            </a:endParaRPr>
          </a:p>
        </p:txBody>
      </p:sp>
      <p:pic>
        <p:nvPicPr>
          <p:cNvPr id="11776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89066" y="338329"/>
            <a:ext cx="2853531" cy="2842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9292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4E2B0-A212-4928-931F-2258E509F908}"/>
              </a:ext>
            </a:extLst>
          </p:cNvPr>
          <p:cNvSpPr>
            <a:spLocks noGrp="1"/>
          </p:cNvSpPr>
          <p:nvPr>
            <p:ph type="title"/>
          </p:nvPr>
        </p:nvSpPr>
        <p:spPr/>
        <p:txBody>
          <a:bodyPr/>
          <a:lstStyle/>
          <a:p>
            <a:r>
              <a:rPr lang="en-US" dirty="0"/>
              <a:t>Summer Youth Leadership &amp; </a:t>
            </a:r>
            <a:r>
              <a:rPr lang="en-US" dirty="0" err="1"/>
              <a:t>LifeSkills</a:t>
            </a:r>
            <a:r>
              <a:rPr lang="en-US" dirty="0"/>
              <a:t> program</a:t>
            </a:r>
          </a:p>
        </p:txBody>
      </p:sp>
      <p:pic>
        <p:nvPicPr>
          <p:cNvPr id="8" name="Picture Placeholder 7">
            <a:extLst>
              <a:ext uri="{FF2B5EF4-FFF2-40B4-BE49-F238E27FC236}">
                <a16:creationId xmlns:a16="http://schemas.microsoft.com/office/drawing/2014/main" id="{182D31C5-5767-4D77-9284-48A85D1E157D}"/>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2596" b="2596"/>
          <a:stretch>
            <a:fillRect/>
          </a:stretch>
        </p:blipFill>
        <p:spPr/>
      </p:pic>
      <p:sp>
        <p:nvSpPr>
          <p:cNvPr id="5" name="Text Placeholder 4">
            <a:extLst>
              <a:ext uri="{FF2B5EF4-FFF2-40B4-BE49-F238E27FC236}">
                <a16:creationId xmlns:a16="http://schemas.microsoft.com/office/drawing/2014/main" id="{617C6E5A-3694-44E1-B1C3-229CEFF059C9}"/>
              </a:ext>
            </a:extLst>
          </p:cNvPr>
          <p:cNvSpPr>
            <a:spLocks noGrp="1"/>
          </p:cNvSpPr>
          <p:nvPr>
            <p:ph type="body" sz="half" idx="2"/>
          </p:nvPr>
        </p:nvSpPr>
        <p:spPr/>
        <p:txBody>
          <a:bodyPr>
            <a:noAutofit/>
          </a:bodyPr>
          <a:lstStyle/>
          <a:p>
            <a:r>
              <a:rPr lang="en-US" sz="2000" dirty="0"/>
              <a:t>The Leadership group along with the Youth Advisory council sponsored a Lemon-Aid stand to raise money for Richmond’s Children’s Hospital.</a:t>
            </a:r>
          </a:p>
          <a:p>
            <a:endParaRPr lang="en-US" sz="2000" dirty="0"/>
          </a:p>
          <a:p>
            <a:r>
              <a:rPr lang="en-US" sz="2000" dirty="0"/>
              <a:t>The goal was to raise $300.00 and we raised…</a:t>
            </a:r>
          </a:p>
        </p:txBody>
      </p:sp>
    </p:spTree>
    <p:extLst>
      <p:ext uri="{BB962C8B-B14F-4D97-AF65-F5344CB8AC3E}">
        <p14:creationId xmlns:p14="http://schemas.microsoft.com/office/powerpoint/2010/main" val="3345516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7B560-5D23-4F72-900C-6DF74C7D9995}"/>
              </a:ext>
            </a:extLst>
          </p:cNvPr>
          <p:cNvSpPr>
            <a:spLocks noGrp="1"/>
          </p:cNvSpPr>
          <p:nvPr>
            <p:ph type="title"/>
          </p:nvPr>
        </p:nvSpPr>
        <p:spPr/>
        <p:txBody>
          <a:bodyPr/>
          <a:lstStyle/>
          <a:p>
            <a:r>
              <a:rPr lang="en-US" dirty="0"/>
              <a:t>Summer Youth Leadership &amp; </a:t>
            </a:r>
            <a:r>
              <a:rPr lang="en-US" dirty="0" err="1"/>
              <a:t>LifeSkills</a:t>
            </a:r>
            <a:r>
              <a:rPr lang="en-US" dirty="0"/>
              <a:t> program</a:t>
            </a:r>
          </a:p>
        </p:txBody>
      </p:sp>
      <p:sp>
        <p:nvSpPr>
          <p:cNvPr id="3" name="Content Placeholder 2">
            <a:extLst>
              <a:ext uri="{FF2B5EF4-FFF2-40B4-BE49-F238E27FC236}">
                <a16:creationId xmlns:a16="http://schemas.microsoft.com/office/drawing/2014/main" id="{C4446531-0534-4375-92D3-766645F49079}"/>
              </a:ext>
            </a:extLst>
          </p:cNvPr>
          <p:cNvSpPr>
            <a:spLocks noGrp="1"/>
          </p:cNvSpPr>
          <p:nvPr>
            <p:ph idx="1"/>
          </p:nvPr>
        </p:nvSpPr>
        <p:spPr>
          <a:xfrm>
            <a:off x="2481257" y="3047484"/>
            <a:ext cx="7845105" cy="1885426"/>
          </a:xfrm>
        </p:spPr>
        <p:txBody>
          <a:bodyPr wrap="none">
            <a:normAutofit/>
          </a:bodyPr>
          <a:lstStyle/>
          <a:p>
            <a:pPr marL="0" indent="0">
              <a:buNone/>
            </a:pPr>
            <a:r>
              <a:rPr lang="en-US" sz="11500" dirty="0">
                <a:solidFill>
                  <a:schemeClr val="accent1"/>
                </a:solidFill>
              </a:rPr>
              <a:t>$611.33!!!</a:t>
            </a:r>
          </a:p>
        </p:txBody>
      </p:sp>
      <p:pic>
        <p:nvPicPr>
          <p:cNvPr id="4" name="Picture 3">
            <a:extLst>
              <a:ext uri="{FF2B5EF4-FFF2-40B4-BE49-F238E27FC236}">
                <a16:creationId xmlns:a16="http://schemas.microsoft.com/office/drawing/2014/main" id="{E6C3AF6A-1E65-4041-8548-AA26FF876C76}"/>
              </a:ext>
            </a:extLst>
          </p:cNvPr>
          <p:cNvPicPr>
            <a:picLocks noChangeAspect="1"/>
          </p:cNvPicPr>
          <p:nvPr/>
        </p:nvPicPr>
        <p:blipFill>
          <a:blip r:embed="rId2"/>
          <a:stretch>
            <a:fillRect/>
          </a:stretch>
        </p:blipFill>
        <p:spPr>
          <a:xfrm rot="20352224">
            <a:off x="212646" y="3556933"/>
            <a:ext cx="1342301" cy="2596392"/>
          </a:xfrm>
          <a:prstGeom prst="rect">
            <a:avLst/>
          </a:prstGeom>
        </p:spPr>
      </p:pic>
      <p:pic>
        <p:nvPicPr>
          <p:cNvPr id="5" name="Picture 4">
            <a:extLst>
              <a:ext uri="{FF2B5EF4-FFF2-40B4-BE49-F238E27FC236}">
                <a16:creationId xmlns:a16="http://schemas.microsoft.com/office/drawing/2014/main" id="{5DF72A21-072F-4B4C-857D-03C863F0E0D9}"/>
              </a:ext>
            </a:extLst>
          </p:cNvPr>
          <p:cNvPicPr>
            <a:picLocks noChangeAspect="1"/>
          </p:cNvPicPr>
          <p:nvPr/>
        </p:nvPicPr>
        <p:blipFill>
          <a:blip r:embed="rId3"/>
          <a:stretch>
            <a:fillRect/>
          </a:stretch>
        </p:blipFill>
        <p:spPr>
          <a:xfrm>
            <a:off x="948611" y="1782136"/>
            <a:ext cx="1419225" cy="1714500"/>
          </a:xfrm>
          <a:prstGeom prst="rect">
            <a:avLst/>
          </a:prstGeom>
        </p:spPr>
      </p:pic>
      <p:pic>
        <p:nvPicPr>
          <p:cNvPr id="8" name="Picture 7">
            <a:extLst>
              <a:ext uri="{FF2B5EF4-FFF2-40B4-BE49-F238E27FC236}">
                <a16:creationId xmlns:a16="http://schemas.microsoft.com/office/drawing/2014/main" id="{D4E4A235-437F-4470-A521-93B638289B74}"/>
              </a:ext>
            </a:extLst>
          </p:cNvPr>
          <p:cNvPicPr>
            <a:picLocks noChangeAspect="1"/>
          </p:cNvPicPr>
          <p:nvPr/>
        </p:nvPicPr>
        <p:blipFill>
          <a:blip r:embed="rId4"/>
          <a:stretch>
            <a:fillRect/>
          </a:stretch>
        </p:blipFill>
        <p:spPr>
          <a:xfrm>
            <a:off x="8023443" y="2547545"/>
            <a:ext cx="3779867" cy="3574439"/>
          </a:xfrm>
          <a:prstGeom prst="rect">
            <a:avLst/>
          </a:prstGeom>
        </p:spPr>
      </p:pic>
    </p:spTree>
    <p:extLst>
      <p:ext uri="{BB962C8B-B14F-4D97-AF65-F5344CB8AC3E}">
        <p14:creationId xmlns:p14="http://schemas.microsoft.com/office/powerpoint/2010/main" val="32938322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E1111-E69A-4D8B-98CD-7EF267CC3827}"/>
              </a:ext>
            </a:extLst>
          </p:cNvPr>
          <p:cNvSpPr>
            <a:spLocks noGrp="1"/>
          </p:cNvSpPr>
          <p:nvPr>
            <p:ph type="title"/>
          </p:nvPr>
        </p:nvSpPr>
        <p:spPr/>
        <p:txBody>
          <a:bodyPr/>
          <a:lstStyle/>
          <a:p>
            <a:r>
              <a:rPr lang="en-US" dirty="0"/>
              <a:t>RVA The Basics are…</a:t>
            </a:r>
          </a:p>
        </p:txBody>
      </p:sp>
      <p:sp>
        <p:nvSpPr>
          <p:cNvPr id="3" name="Content Placeholder 2">
            <a:extLst>
              <a:ext uri="{FF2B5EF4-FFF2-40B4-BE49-F238E27FC236}">
                <a16:creationId xmlns:a16="http://schemas.microsoft.com/office/drawing/2014/main" id="{DF3C0250-E117-4E1D-946F-46ED60B0B198}"/>
              </a:ext>
            </a:extLst>
          </p:cNvPr>
          <p:cNvSpPr>
            <a:spLocks noGrp="1"/>
          </p:cNvSpPr>
          <p:nvPr>
            <p:ph idx="1"/>
          </p:nvPr>
        </p:nvSpPr>
        <p:spPr>
          <a:xfrm>
            <a:off x="1066799" y="2087217"/>
            <a:ext cx="10313505" cy="4330361"/>
          </a:xfrm>
        </p:spPr>
        <p:txBody>
          <a:bodyPr>
            <a:normAutofit/>
          </a:bodyPr>
          <a:lstStyle/>
          <a:p>
            <a:pPr marL="0" indent="0">
              <a:buNone/>
            </a:pPr>
            <a:r>
              <a:rPr lang="en-US" sz="2000" dirty="0"/>
              <a:t>YAC and the Youth Leadership program also assisted our office in completing  and delivering kits for each of the preschool classrooms in our elementary schools.</a:t>
            </a:r>
          </a:p>
          <a:p>
            <a:pPr marL="0" indent="0">
              <a:buNone/>
            </a:pPr>
            <a:r>
              <a:rPr lang="en-US" sz="2000" dirty="0"/>
              <a:t>The Basics movement aims to help every family help every child reach their full potential. </a:t>
            </a:r>
          </a:p>
          <a:p>
            <a:pPr marL="0" indent="0">
              <a:buNone/>
            </a:pPr>
            <a:r>
              <a:rPr lang="en-US" sz="2000" dirty="0"/>
              <a:t>The kits were put together following the five basics which are:</a:t>
            </a:r>
          </a:p>
          <a:p>
            <a:pPr marL="0" indent="0">
              <a:buNone/>
            </a:pPr>
            <a:r>
              <a:rPr lang="en-US" sz="1800" dirty="0"/>
              <a:t>	Maximize Love, Manage Stress</a:t>
            </a:r>
          </a:p>
          <a:p>
            <a:pPr marL="0" indent="0">
              <a:buNone/>
            </a:pPr>
            <a:r>
              <a:rPr lang="en-US" sz="1800" dirty="0"/>
              <a:t>	Count, Group, and Compare</a:t>
            </a:r>
          </a:p>
          <a:p>
            <a:pPr marL="0" indent="0">
              <a:buNone/>
            </a:pPr>
            <a:r>
              <a:rPr lang="en-US" sz="1800" dirty="0"/>
              <a:t>	Talk, Sing, and Point</a:t>
            </a:r>
          </a:p>
          <a:p>
            <a:pPr marL="0" indent="0">
              <a:buNone/>
            </a:pPr>
            <a:r>
              <a:rPr lang="en-US" sz="1800" dirty="0"/>
              <a:t>	Explore through Movement and Play</a:t>
            </a:r>
          </a:p>
          <a:p>
            <a:pPr marL="0" indent="0">
              <a:buNone/>
            </a:pPr>
            <a:r>
              <a:rPr lang="en-US" sz="1800" dirty="0"/>
              <a:t>	Read and Discuss Stories</a:t>
            </a:r>
          </a:p>
          <a:p>
            <a:pPr marL="0" indent="0">
              <a:buNone/>
            </a:pPr>
            <a:endParaRPr lang="en-US" dirty="0"/>
          </a:p>
        </p:txBody>
      </p:sp>
      <p:pic>
        <p:nvPicPr>
          <p:cNvPr id="4" name="Picture 3">
            <a:extLst>
              <a:ext uri="{FF2B5EF4-FFF2-40B4-BE49-F238E27FC236}">
                <a16:creationId xmlns:a16="http://schemas.microsoft.com/office/drawing/2014/main" id="{0ED2A621-F61F-409E-97FA-AB35800153D7}"/>
              </a:ext>
            </a:extLst>
          </p:cNvPr>
          <p:cNvPicPr>
            <a:picLocks noChangeAspect="1"/>
          </p:cNvPicPr>
          <p:nvPr/>
        </p:nvPicPr>
        <p:blipFill>
          <a:blip r:embed="rId2"/>
          <a:stretch>
            <a:fillRect/>
          </a:stretch>
        </p:blipFill>
        <p:spPr>
          <a:xfrm>
            <a:off x="1488495" y="3867475"/>
            <a:ext cx="343567" cy="300621"/>
          </a:xfrm>
          <a:prstGeom prst="rect">
            <a:avLst/>
          </a:prstGeom>
        </p:spPr>
      </p:pic>
      <p:pic>
        <p:nvPicPr>
          <p:cNvPr id="5" name="Picture 4">
            <a:extLst>
              <a:ext uri="{FF2B5EF4-FFF2-40B4-BE49-F238E27FC236}">
                <a16:creationId xmlns:a16="http://schemas.microsoft.com/office/drawing/2014/main" id="{511B0B44-6E25-44C5-B33A-D2484918AB74}"/>
              </a:ext>
            </a:extLst>
          </p:cNvPr>
          <p:cNvPicPr>
            <a:picLocks noChangeAspect="1"/>
          </p:cNvPicPr>
          <p:nvPr/>
        </p:nvPicPr>
        <p:blipFill>
          <a:blip r:embed="rId3"/>
          <a:stretch>
            <a:fillRect/>
          </a:stretch>
        </p:blipFill>
        <p:spPr>
          <a:xfrm>
            <a:off x="1498429" y="4325145"/>
            <a:ext cx="325308" cy="325308"/>
          </a:xfrm>
          <a:prstGeom prst="rect">
            <a:avLst/>
          </a:prstGeom>
        </p:spPr>
      </p:pic>
      <p:pic>
        <p:nvPicPr>
          <p:cNvPr id="6" name="Picture 5">
            <a:extLst>
              <a:ext uri="{FF2B5EF4-FFF2-40B4-BE49-F238E27FC236}">
                <a16:creationId xmlns:a16="http://schemas.microsoft.com/office/drawing/2014/main" id="{2A4502EA-18F4-42D6-A3CF-D6C18D158330}"/>
              </a:ext>
            </a:extLst>
          </p:cNvPr>
          <p:cNvPicPr>
            <a:picLocks noChangeAspect="1"/>
          </p:cNvPicPr>
          <p:nvPr/>
        </p:nvPicPr>
        <p:blipFill>
          <a:blip r:embed="rId4"/>
          <a:stretch>
            <a:fillRect/>
          </a:stretch>
        </p:blipFill>
        <p:spPr>
          <a:xfrm>
            <a:off x="1451537" y="4865000"/>
            <a:ext cx="410915" cy="325308"/>
          </a:xfrm>
          <a:prstGeom prst="rect">
            <a:avLst/>
          </a:prstGeom>
        </p:spPr>
      </p:pic>
      <p:pic>
        <p:nvPicPr>
          <p:cNvPr id="7" name="Picture 6">
            <a:extLst>
              <a:ext uri="{FF2B5EF4-FFF2-40B4-BE49-F238E27FC236}">
                <a16:creationId xmlns:a16="http://schemas.microsoft.com/office/drawing/2014/main" id="{04F4DEE4-E2E0-4DFF-91BC-44467E054DDD}"/>
              </a:ext>
            </a:extLst>
          </p:cNvPr>
          <p:cNvPicPr>
            <a:picLocks noChangeAspect="1"/>
          </p:cNvPicPr>
          <p:nvPr/>
        </p:nvPicPr>
        <p:blipFill>
          <a:blip r:embed="rId5"/>
          <a:stretch>
            <a:fillRect/>
          </a:stretch>
        </p:blipFill>
        <p:spPr>
          <a:xfrm>
            <a:off x="1454822" y="5246745"/>
            <a:ext cx="410915" cy="325308"/>
          </a:xfrm>
          <a:prstGeom prst="rect">
            <a:avLst/>
          </a:prstGeom>
        </p:spPr>
      </p:pic>
      <p:pic>
        <p:nvPicPr>
          <p:cNvPr id="8" name="Picture 7">
            <a:extLst>
              <a:ext uri="{FF2B5EF4-FFF2-40B4-BE49-F238E27FC236}">
                <a16:creationId xmlns:a16="http://schemas.microsoft.com/office/drawing/2014/main" id="{CF7CFD96-F0B4-48CE-83CB-F178F77A6A13}"/>
              </a:ext>
            </a:extLst>
          </p:cNvPr>
          <p:cNvPicPr>
            <a:picLocks noChangeAspect="1"/>
          </p:cNvPicPr>
          <p:nvPr/>
        </p:nvPicPr>
        <p:blipFill>
          <a:blip r:embed="rId6"/>
          <a:stretch>
            <a:fillRect/>
          </a:stretch>
        </p:blipFill>
        <p:spPr>
          <a:xfrm>
            <a:off x="1518289" y="5661096"/>
            <a:ext cx="328446" cy="342131"/>
          </a:xfrm>
          <a:prstGeom prst="rect">
            <a:avLst/>
          </a:prstGeom>
        </p:spPr>
      </p:pic>
    </p:spTree>
    <p:extLst>
      <p:ext uri="{BB962C8B-B14F-4D97-AF65-F5344CB8AC3E}">
        <p14:creationId xmlns:p14="http://schemas.microsoft.com/office/powerpoint/2010/main" val="3154236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0258C-94C7-4EAC-B77F-B50DFB9ADEDA}"/>
              </a:ext>
            </a:extLst>
          </p:cNvPr>
          <p:cNvSpPr>
            <a:spLocks noGrp="1"/>
          </p:cNvSpPr>
          <p:nvPr>
            <p:ph type="title"/>
          </p:nvPr>
        </p:nvSpPr>
        <p:spPr/>
        <p:txBody>
          <a:bodyPr/>
          <a:lstStyle/>
          <a:p>
            <a:r>
              <a:rPr lang="en-US" dirty="0"/>
              <a:t>Lakeview Elementary</a:t>
            </a:r>
          </a:p>
        </p:txBody>
      </p:sp>
      <p:pic>
        <p:nvPicPr>
          <p:cNvPr id="6" name="Picture Placeholder 5">
            <a:extLst>
              <a:ext uri="{FF2B5EF4-FFF2-40B4-BE49-F238E27FC236}">
                <a16:creationId xmlns:a16="http://schemas.microsoft.com/office/drawing/2014/main" id="{34C43025-AD5F-490E-92EC-CE60630B80EE}"/>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2596" b="2596"/>
          <a:stretch>
            <a:fillRect/>
          </a:stretch>
        </p:blipFill>
        <p:spPr/>
      </p:pic>
      <p:sp>
        <p:nvSpPr>
          <p:cNvPr id="4" name="Text Placeholder 3">
            <a:extLst>
              <a:ext uri="{FF2B5EF4-FFF2-40B4-BE49-F238E27FC236}">
                <a16:creationId xmlns:a16="http://schemas.microsoft.com/office/drawing/2014/main" id="{DCA6CC12-DE99-4581-AFD1-30981BBF0735}"/>
              </a:ext>
            </a:extLst>
          </p:cNvPr>
          <p:cNvSpPr>
            <a:spLocks noGrp="1"/>
          </p:cNvSpPr>
          <p:nvPr>
            <p:ph type="body" sz="half" idx="2"/>
          </p:nvPr>
        </p:nvSpPr>
        <p:spPr/>
        <p:txBody>
          <a:bodyPr>
            <a:normAutofit/>
          </a:bodyPr>
          <a:lstStyle/>
          <a:p>
            <a:r>
              <a:rPr lang="en-US" sz="2000" dirty="0"/>
              <a:t>Delivering RVA Kits to Betty Brooks, Lakeview’s Preschool teacher!</a:t>
            </a:r>
          </a:p>
        </p:txBody>
      </p:sp>
    </p:spTree>
    <p:extLst>
      <p:ext uri="{BB962C8B-B14F-4D97-AF65-F5344CB8AC3E}">
        <p14:creationId xmlns:p14="http://schemas.microsoft.com/office/powerpoint/2010/main" val="472859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0C5F7-C53F-4FE8-AEAF-94484313B8E5}"/>
              </a:ext>
            </a:extLst>
          </p:cNvPr>
          <p:cNvSpPr>
            <a:spLocks noGrp="1"/>
          </p:cNvSpPr>
          <p:nvPr>
            <p:ph type="title"/>
          </p:nvPr>
        </p:nvSpPr>
        <p:spPr/>
        <p:txBody>
          <a:bodyPr/>
          <a:lstStyle/>
          <a:p>
            <a:r>
              <a:rPr lang="en-US" dirty="0"/>
              <a:t>Tussing Elementary</a:t>
            </a:r>
          </a:p>
        </p:txBody>
      </p:sp>
      <p:pic>
        <p:nvPicPr>
          <p:cNvPr id="6" name="Picture Placeholder 5">
            <a:extLst>
              <a:ext uri="{FF2B5EF4-FFF2-40B4-BE49-F238E27FC236}">
                <a16:creationId xmlns:a16="http://schemas.microsoft.com/office/drawing/2014/main" id="{CF2E061D-DDAD-4F1E-A01A-08358DD7B868}"/>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2596" b="2596"/>
          <a:stretch>
            <a:fillRect/>
          </a:stretch>
        </p:blipFill>
        <p:spPr/>
      </p:pic>
      <p:sp>
        <p:nvSpPr>
          <p:cNvPr id="4" name="Text Placeholder 3">
            <a:extLst>
              <a:ext uri="{FF2B5EF4-FFF2-40B4-BE49-F238E27FC236}">
                <a16:creationId xmlns:a16="http://schemas.microsoft.com/office/drawing/2014/main" id="{3E1BBB9F-2B35-46E0-BC66-891988C19D2D}"/>
              </a:ext>
            </a:extLst>
          </p:cNvPr>
          <p:cNvSpPr>
            <a:spLocks noGrp="1"/>
          </p:cNvSpPr>
          <p:nvPr>
            <p:ph type="body" sz="half" idx="2"/>
          </p:nvPr>
        </p:nvSpPr>
        <p:spPr/>
        <p:txBody>
          <a:bodyPr>
            <a:normAutofit/>
          </a:bodyPr>
          <a:lstStyle/>
          <a:p>
            <a:r>
              <a:rPr lang="en-US" sz="2000" dirty="0"/>
              <a:t>Delivering RVA Kits to Emily Bartholomew and Alison Smith, Tussing Elementary’ s Preschool teachers. </a:t>
            </a:r>
          </a:p>
        </p:txBody>
      </p:sp>
    </p:spTree>
    <p:extLst>
      <p:ext uri="{BB962C8B-B14F-4D97-AF65-F5344CB8AC3E}">
        <p14:creationId xmlns:p14="http://schemas.microsoft.com/office/powerpoint/2010/main" val="2003162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94714-37E8-4855-806F-DF47CB4D8290}"/>
              </a:ext>
            </a:extLst>
          </p:cNvPr>
          <p:cNvSpPr>
            <a:spLocks noGrp="1"/>
          </p:cNvSpPr>
          <p:nvPr>
            <p:ph type="title"/>
          </p:nvPr>
        </p:nvSpPr>
        <p:spPr/>
        <p:txBody>
          <a:bodyPr/>
          <a:lstStyle/>
          <a:p>
            <a:r>
              <a:rPr lang="en-US" dirty="0"/>
              <a:t>North Elementary</a:t>
            </a:r>
          </a:p>
        </p:txBody>
      </p:sp>
      <p:pic>
        <p:nvPicPr>
          <p:cNvPr id="6" name="Picture Placeholder 5">
            <a:extLst>
              <a:ext uri="{FF2B5EF4-FFF2-40B4-BE49-F238E27FC236}">
                <a16:creationId xmlns:a16="http://schemas.microsoft.com/office/drawing/2014/main" id="{9EE74C90-7C7D-4821-8DEC-C9A39F55601F}"/>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2596" b="2596"/>
          <a:stretch>
            <a:fillRect/>
          </a:stretch>
        </p:blipFill>
        <p:spPr/>
      </p:pic>
      <p:sp>
        <p:nvSpPr>
          <p:cNvPr id="4" name="Text Placeholder 3">
            <a:extLst>
              <a:ext uri="{FF2B5EF4-FFF2-40B4-BE49-F238E27FC236}">
                <a16:creationId xmlns:a16="http://schemas.microsoft.com/office/drawing/2014/main" id="{BF8C7F98-F7E7-47C0-91B5-8E37C42149EE}"/>
              </a:ext>
            </a:extLst>
          </p:cNvPr>
          <p:cNvSpPr>
            <a:spLocks noGrp="1"/>
          </p:cNvSpPr>
          <p:nvPr>
            <p:ph type="body" sz="half" idx="2"/>
          </p:nvPr>
        </p:nvSpPr>
        <p:spPr/>
        <p:txBody>
          <a:bodyPr>
            <a:normAutofit/>
          </a:bodyPr>
          <a:lstStyle/>
          <a:p>
            <a:r>
              <a:rPr lang="en-US" sz="2000" dirty="0"/>
              <a:t>Delivering RVA Kits to Jamie Warf North’s Preschool teacher.  </a:t>
            </a:r>
          </a:p>
        </p:txBody>
      </p:sp>
    </p:spTree>
    <p:extLst>
      <p:ext uri="{BB962C8B-B14F-4D97-AF65-F5344CB8AC3E}">
        <p14:creationId xmlns:p14="http://schemas.microsoft.com/office/powerpoint/2010/main" val="1283314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2"/>
          <p:cNvSpPr>
            <a:spLocks noGrp="1" noChangeArrowheads="1"/>
          </p:cNvSpPr>
          <p:nvPr>
            <p:ph type="title"/>
          </p:nvPr>
        </p:nvSpPr>
        <p:spPr>
          <a:xfrm>
            <a:off x="533400" y="308557"/>
            <a:ext cx="8686800" cy="1143000"/>
          </a:xfrm>
        </p:spPr>
        <p:txBody>
          <a:bodyPr/>
          <a:lstStyle/>
          <a:p>
            <a:r>
              <a:rPr lang="en-US" altLang="en-US" sz="2400" b="1" dirty="0">
                <a:solidFill>
                  <a:schemeClr val="accent2">
                    <a:lumMod val="50000"/>
                  </a:schemeClr>
                </a:solidFill>
                <a:latin typeface="Bookman Old Style" panose="02050604050505020204" pitchFamily="18" charset="0"/>
              </a:rPr>
              <a:t>Colonial Heights City Council Meeting</a:t>
            </a:r>
            <a:br>
              <a:rPr lang="en-US" altLang="en-US" sz="2400" b="1" dirty="0">
                <a:solidFill>
                  <a:schemeClr val="accent2">
                    <a:lumMod val="50000"/>
                  </a:schemeClr>
                </a:solidFill>
                <a:latin typeface="Bookman Old Style" panose="02050604050505020204" pitchFamily="18" charset="0"/>
              </a:rPr>
            </a:br>
            <a:r>
              <a:rPr lang="en-US" altLang="en-US" sz="2400" b="1" dirty="0">
                <a:solidFill>
                  <a:schemeClr val="accent2">
                    <a:lumMod val="50000"/>
                  </a:schemeClr>
                </a:solidFill>
                <a:latin typeface="Bookman Old Style" panose="02050604050505020204" pitchFamily="18" charset="0"/>
              </a:rPr>
              <a:t>October 11, 2022</a:t>
            </a:r>
          </a:p>
        </p:txBody>
      </p:sp>
      <p:sp>
        <p:nvSpPr>
          <p:cNvPr id="49155" name="Rectangle 3"/>
          <p:cNvSpPr>
            <a:spLocks noGrp="1" noChangeArrowheads="1"/>
          </p:cNvSpPr>
          <p:nvPr>
            <p:ph idx="1"/>
          </p:nvPr>
        </p:nvSpPr>
        <p:spPr>
          <a:xfrm>
            <a:off x="190500" y="1295400"/>
            <a:ext cx="11811000" cy="5406443"/>
          </a:xfrm>
          <a:solidFill>
            <a:schemeClr val="bg1"/>
          </a:solidFill>
        </p:spPr>
        <p:txBody>
          <a:bodyPr rtlCol="0">
            <a:noAutofit/>
          </a:bodyPr>
          <a:lstStyle/>
          <a:p>
            <a:pPr marL="0" indent="0" eaLnBrk="1" hangingPunct="1">
              <a:lnSpc>
                <a:spcPct val="80000"/>
              </a:lnSpc>
              <a:buClr>
                <a:srgbClr val="000000"/>
              </a:buClr>
              <a:buNone/>
              <a:defRPr/>
            </a:pPr>
            <a:endParaRPr lang="en-US" sz="800" b="1" dirty="0">
              <a:solidFill>
                <a:schemeClr val="tx1"/>
              </a:solidFill>
              <a:latin typeface="Bookman Old Style" panose="02050604050505020204" pitchFamily="18" charset="0"/>
            </a:endParaRPr>
          </a:p>
          <a:p>
            <a:pPr marL="0" indent="0" eaLnBrk="1" hangingPunct="1">
              <a:lnSpc>
                <a:spcPct val="80000"/>
              </a:lnSpc>
              <a:buClr>
                <a:srgbClr val="000000"/>
              </a:buClr>
              <a:buNone/>
              <a:defRPr/>
            </a:pPr>
            <a:r>
              <a:rPr lang="en-US" sz="2800" b="1" dirty="0">
                <a:solidFill>
                  <a:schemeClr val="tx1"/>
                </a:solidFill>
                <a:latin typeface="Bookman Old Style" panose="02050604050505020204" pitchFamily="18" charset="0"/>
              </a:rPr>
              <a:t>8.   </a:t>
            </a:r>
            <a:r>
              <a:rPr lang="en-US" sz="2800" b="1" u="sng" dirty="0">
                <a:solidFill>
                  <a:schemeClr val="tx1"/>
                </a:solidFill>
                <a:latin typeface="Bookman Old Style" panose="02050604050505020204" pitchFamily="18" charset="0"/>
              </a:rPr>
              <a:t>Reading of Manner Addressing Council</a:t>
            </a:r>
          </a:p>
          <a:p>
            <a:pPr marL="809707" indent="-809707" eaLnBrk="1" fontAlgn="auto" hangingPunct="1">
              <a:lnSpc>
                <a:spcPct val="80000"/>
              </a:lnSpc>
              <a:spcAft>
                <a:spcPts val="0"/>
              </a:spcAft>
              <a:buClr>
                <a:srgbClr val="000000"/>
              </a:buClr>
              <a:buFont typeface="Wingdings" pitchFamily="2" charset="2"/>
              <a:buAutoNum type="arabicPeriod" startAt="7"/>
              <a:defRPr/>
            </a:pPr>
            <a:endParaRPr lang="en-US" sz="2800" b="1" u="sng" dirty="0">
              <a:solidFill>
                <a:schemeClr val="tx1"/>
              </a:solidFill>
              <a:latin typeface="Bookman Old Style" panose="02050604050505020204" pitchFamily="18" charset="0"/>
            </a:endParaRPr>
          </a:p>
          <a:p>
            <a:pPr marL="0" indent="0" eaLnBrk="1" fontAlgn="auto" hangingPunct="1">
              <a:lnSpc>
                <a:spcPct val="80000"/>
              </a:lnSpc>
              <a:spcAft>
                <a:spcPts val="0"/>
              </a:spcAft>
              <a:buClr>
                <a:srgbClr val="000000"/>
              </a:buClr>
              <a:buNone/>
              <a:defRPr/>
            </a:pPr>
            <a:r>
              <a:rPr lang="en-US" sz="2800" b="1" dirty="0">
                <a:solidFill>
                  <a:schemeClr val="accent2">
                    <a:lumMod val="50000"/>
                  </a:schemeClr>
                </a:solidFill>
                <a:latin typeface="Bookman Old Style" pitchFamily="18" charset="0"/>
              </a:rPr>
              <a:t>ANY MEMBER OF THE PUBLIC addressing the Council shall approach the lectern, give his name and address in an audible tone of voice for the record, AND ADDRESS THE COUNCIL AS A BODY RATHER THAN SPEAK TO ANY MEMBER. Unless further time is granted by the Council, ANY MEMBER OF THE PUBLIC shall address the Council for a maximum of five (5) minutes, regardless of the number of issues he desires to discuss. PROVIDED however, that the main proponent of any application, petition, or plan that is the subject of a public hearing shall be allowed to address the Council initially for a</a:t>
            </a:r>
          </a:p>
          <a:p>
            <a:pPr marL="0" indent="0" eaLnBrk="1" fontAlgn="auto" hangingPunct="1">
              <a:lnSpc>
                <a:spcPct val="80000"/>
              </a:lnSpc>
              <a:spcAft>
                <a:spcPts val="0"/>
              </a:spcAft>
              <a:buClr>
                <a:srgbClr val="000000"/>
              </a:buClr>
              <a:buNone/>
              <a:defRPr/>
            </a:pPr>
            <a:r>
              <a:rPr lang="en-US" sz="2800" b="1" dirty="0">
                <a:solidFill>
                  <a:schemeClr val="accent2">
                    <a:lumMod val="50000"/>
                  </a:schemeClr>
                </a:solidFill>
                <a:latin typeface="Bookman Old Style" pitchFamily="18" charset="0"/>
              </a:rPr>
              <a:t>maximum of ten (10) minutes and later in rebuttal for a maximum of three (3) minutes. </a:t>
            </a:r>
            <a:endParaRPr lang="en-US" sz="2800" b="1" dirty="0">
              <a:solidFill>
                <a:schemeClr val="accent2">
                  <a:lumMod val="50000"/>
                </a:schemeClr>
              </a:solidFill>
            </a:endParaRPr>
          </a:p>
          <a:p>
            <a:pPr marL="809707" indent="-809707" eaLnBrk="1" fontAlgn="auto" hangingPunct="1">
              <a:spcAft>
                <a:spcPts val="0"/>
              </a:spcAft>
              <a:buNone/>
              <a:defRPr/>
            </a:pPr>
            <a:endParaRPr lang="en-US" sz="2800" b="1" dirty="0"/>
          </a:p>
        </p:txBody>
      </p:sp>
      <p:pic>
        <p:nvPicPr>
          <p:cNvPr id="5" name="Picture 8" descr="Back to Home">
            <a:extLst>
              <a:ext uri="{FF2B5EF4-FFF2-40B4-BE49-F238E27FC236}">
                <a16:creationId xmlns:a16="http://schemas.microsoft.com/office/drawing/2014/main" id="{50B4A621-8D40-485D-A80A-66B600BB2F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9150" y="245570"/>
            <a:ext cx="1158050" cy="1392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0718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2"/>
          <p:cNvSpPr>
            <a:spLocks noGrp="1" noChangeArrowheads="1"/>
          </p:cNvSpPr>
          <p:nvPr>
            <p:ph type="title"/>
          </p:nvPr>
        </p:nvSpPr>
        <p:spPr>
          <a:xfrm>
            <a:off x="609600" y="533400"/>
            <a:ext cx="8686800" cy="1143000"/>
          </a:xfrm>
        </p:spPr>
        <p:txBody>
          <a:bodyPr/>
          <a:lstStyle/>
          <a:p>
            <a:r>
              <a:rPr lang="en-US" altLang="en-US" sz="2400" b="1" dirty="0">
                <a:solidFill>
                  <a:schemeClr val="accent2">
                    <a:lumMod val="50000"/>
                  </a:schemeClr>
                </a:solidFill>
                <a:latin typeface="Bookman Old Style" panose="02050604050505020204" pitchFamily="18" charset="0"/>
              </a:rPr>
              <a:t>Colonial Heights City Council Meeting</a:t>
            </a:r>
            <a:br>
              <a:rPr lang="en-US" altLang="en-US" sz="2400" b="1" dirty="0">
                <a:solidFill>
                  <a:schemeClr val="accent2">
                    <a:lumMod val="50000"/>
                  </a:schemeClr>
                </a:solidFill>
                <a:latin typeface="Bookman Old Style" panose="02050604050505020204" pitchFamily="18" charset="0"/>
              </a:rPr>
            </a:br>
            <a:r>
              <a:rPr lang="en-US" altLang="en-US" sz="2400" b="1" dirty="0">
                <a:solidFill>
                  <a:schemeClr val="accent2">
                    <a:lumMod val="50000"/>
                  </a:schemeClr>
                </a:solidFill>
                <a:latin typeface="Bookman Old Style" panose="02050604050505020204" pitchFamily="18" charset="0"/>
              </a:rPr>
              <a:t>October 11, 2022</a:t>
            </a:r>
          </a:p>
        </p:txBody>
      </p:sp>
      <p:sp>
        <p:nvSpPr>
          <p:cNvPr id="181250" name="Rectangle 3"/>
          <p:cNvSpPr>
            <a:spLocks noGrp="1" noChangeArrowheads="1"/>
          </p:cNvSpPr>
          <p:nvPr>
            <p:ph idx="1"/>
          </p:nvPr>
        </p:nvSpPr>
        <p:spPr>
          <a:xfrm>
            <a:off x="342900" y="2438400"/>
            <a:ext cx="11506200" cy="3810000"/>
          </a:xfrm>
          <a:solidFill>
            <a:schemeClr val="bg1"/>
          </a:solidFill>
        </p:spPr>
        <p:txBody>
          <a:bodyPr>
            <a:normAutofit/>
          </a:bodyPr>
          <a:lstStyle/>
          <a:p>
            <a:pPr marL="808038" indent="-808038" eaLnBrk="1" hangingPunct="1">
              <a:buNone/>
              <a:defRPr/>
            </a:pPr>
            <a:endParaRPr lang="en-US" altLang="en-US" sz="800" b="1" dirty="0"/>
          </a:p>
          <a:p>
            <a:pPr marL="0" indent="0" eaLnBrk="1" hangingPunct="1">
              <a:buClr>
                <a:srgbClr val="000000"/>
              </a:buClr>
              <a:buNone/>
              <a:defRPr/>
            </a:pPr>
            <a:r>
              <a:rPr lang="en-US" altLang="en-US" sz="2800" b="1" dirty="0">
                <a:solidFill>
                  <a:schemeClr val="tx1"/>
                </a:solidFill>
                <a:latin typeface="Bookman Old Style" panose="02050604050505020204" pitchFamily="18" charset="0"/>
              </a:rPr>
              <a:t>9. </a:t>
            </a:r>
            <a:r>
              <a:rPr lang="en-US" altLang="en-US" sz="2800" b="1" u="sng" dirty="0">
                <a:solidFill>
                  <a:schemeClr val="tx1"/>
                </a:solidFill>
                <a:latin typeface="Bookman Old Style" panose="02050604050505020204" pitchFamily="18" charset="0"/>
              </a:rPr>
              <a:t>Written Petitions and Communications By Members of the Public and Council Members </a:t>
            </a:r>
          </a:p>
          <a:p>
            <a:pPr marL="0" indent="0">
              <a:buClr>
                <a:srgbClr val="000000"/>
              </a:buClr>
              <a:buNone/>
              <a:defRPr/>
            </a:pPr>
            <a:r>
              <a:rPr lang="en-US" altLang="en-US" sz="2800" b="1" dirty="0">
                <a:solidFill>
                  <a:schemeClr val="accent2">
                    <a:lumMod val="50000"/>
                  </a:schemeClr>
                </a:solidFill>
                <a:latin typeface="Bookman Old Style" pitchFamily="18" charset="0"/>
              </a:rPr>
              <a:t>None</a:t>
            </a:r>
            <a:endParaRPr lang="en-US" altLang="en-US" sz="2800" b="1" dirty="0">
              <a:solidFill>
                <a:schemeClr val="tx1"/>
              </a:solidFill>
              <a:latin typeface="Bookman Old Style" panose="02050604050505020204" pitchFamily="18" charset="0"/>
            </a:endParaRPr>
          </a:p>
        </p:txBody>
      </p:sp>
      <p:pic>
        <p:nvPicPr>
          <p:cNvPr id="5" name="Picture 8" descr="Back to Home">
            <a:extLst>
              <a:ext uri="{FF2B5EF4-FFF2-40B4-BE49-F238E27FC236}">
                <a16:creationId xmlns:a16="http://schemas.microsoft.com/office/drawing/2014/main" id="{60F68EB6-2D37-415B-AD3B-A5C1249FF7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9150" y="245570"/>
            <a:ext cx="1158050" cy="1392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8786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2"/>
          <p:cNvSpPr>
            <a:spLocks noGrp="1" noChangeArrowheads="1"/>
          </p:cNvSpPr>
          <p:nvPr>
            <p:ph type="title"/>
          </p:nvPr>
        </p:nvSpPr>
        <p:spPr>
          <a:xfrm>
            <a:off x="457200" y="360067"/>
            <a:ext cx="8686800" cy="1143000"/>
          </a:xfrm>
        </p:spPr>
        <p:txBody>
          <a:bodyPr/>
          <a:lstStyle/>
          <a:p>
            <a:r>
              <a:rPr lang="en-US" altLang="en-US" sz="2400" b="1" dirty="0">
                <a:solidFill>
                  <a:schemeClr val="accent2">
                    <a:lumMod val="50000"/>
                  </a:schemeClr>
                </a:solidFill>
                <a:latin typeface="Bookman Old Style" panose="02050604050505020204" pitchFamily="18" charset="0"/>
              </a:rPr>
              <a:t>Colonial Heights City Council Meeting</a:t>
            </a:r>
            <a:br>
              <a:rPr lang="en-US" altLang="en-US" sz="2400" b="1" dirty="0">
                <a:solidFill>
                  <a:schemeClr val="accent2">
                    <a:lumMod val="50000"/>
                  </a:schemeClr>
                </a:solidFill>
                <a:latin typeface="Bookman Old Style" panose="02050604050505020204" pitchFamily="18" charset="0"/>
              </a:rPr>
            </a:br>
            <a:r>
              <a:rPr lang="en-US" altLang="en-US" sz="2400" b="1" dirty="0">
                <a:solidFill>
                  <a:schemeClr val="accent2">
                    <a:lumMod val="50000"/>
                  </a:schemeClr>
                </a:solidFill>
                <a:latin typeface="Bookman Old Style" panose="02050604050505020204" pitchFamily="18" charset="0"/>
              </a:rPr>
              <a:t>October 11, 2022</a:t>
            </a:r>
          </a:p>
        </p:txBody>
      </p:sp>
      <p:sp>
        <p:nvSpPr>
          <p:cNvPr id="134146" name="Rectangle 3"/>
          <p:cNvSpPr>
            <a:spLocks noGrp="1" noChangeArrowheads="1"/>
          </p:cNvSpPr>
          <p:nvPr>
            <p:ph idx="1"/>
          </p:nvPr>
        </p:nvSpPr>
        <p:spPr>
          <a:xfrm>
            <a:off x="304800" y="1503066"/>
            <a:ext cx="11582400" cy="5354933"/>
          </a:xfrm>
          <a:solidFill>
            <a:schemeClr val="bg1"/>
          </a:solidFill>
        </p:spPr>
        <p:txBody>
          <a:bodyPr>
            <a:normAutofit/>
          </a:bodyPr>
          <a:lstStyle/>
          <a:p>
            <a:pPr marL="808038" indent="-808038" eaLnBrk="1" hangingPunct="1">
              <a:buNone/>
            </a:pPr>
            <a:endParaRPr lang="en-US" altLang="en-US" sz="800" b="1" dirty="0"/>
          </a:p>
          <a:p>
            <a:pPr marL="0" indent="0" eaLnBrk="1" hangingPunct="1">
              <a:buClr>
                <a:srgbClr val="000000"/>
              </a:buClr>
              <a:buNone/>
            </a:pPr>
            <a:r>
              <a:rPr lang="en-US" altLang="en-US" sz="2800" b="1" dirty="0">
                <a:solidFill>
                  <a:schemeClr val="tx1"/>
                </a:solidFill>
                <a:latin typeface="Bookman Old Style" panose="02050604050505020204" pitchFamily="18" charset="0"/>
              </a:rPr>
              <a:t>10. </a:t>
            </a:r>
            <a:r>
              <a:rPr lang="en-US" altLang="en-US" sz="2800" b="1" u="sng" dirty="0">
                <a:solidFill>
                  <a:schemeClr val="tx1"/>
                </a:solidFill>
                <a:latin typeface="Bookman Old Style" panose="02050604050505020204" pitchFamily="18" charset="0"/>
              </a:rPr>
              <a:t>Advertised Public Hearings</a:t>
            </a:r>
          </a:p>
          <a:p>
            <a:pPr marL="0" indent="0">
              <a:buClr>
                <a:srgbClr val="000000"/>
              </a:buClr>
              <a:buNone/>
            </a:pPr>
            <a:r>
              <a:rPr lang="en-US" altLang="en-US" sz="2800" b="1" i="1" dirty="0">
                <a:solidFill>
                  <a:schemeClr val="accent2">
                    <a:lumMod val="50000"/>
                  </a:schemeClr>
                </a:solidFill>
                <a:latin typeface="Bookman Old Style" panose="02050604050505020204" pitchFamily="18" charset="0"/>
              </a:rPr>
              <a:t>None</a:t>
            </a:r>
            <a:endParaRPr lang="en-US" altLang="en-US" sz="2800" i="1" dirty="0">
              <a:solidFill>
                <a:schemeClr val="accent2">
                  <a:lumMod val="50000"/>
                </a:schemeClr>
              </a:solidFill>
              <a:latin typeface="Bookman Old Style" panose="02050604050505020204" pitchFamily="18" charset="0"/>
            </a:endParaRPr>
          </a:p>
        </p:txBody>
      </p:sp>
      <p:pic>
        <p:nvPicPr>
          <p:cNvPr id="6" name="Picture 8" descr="Back to Home">
            <a:extLst>
              <a:ext uri="{FF2B5EF4-FFF2-40B4-BE49-F238E27FC236}">
                <a16:creationId xmlns:a16="http://schemas.microsoft.com/office/drawing/2014/main" id="{EDE1CFF4-D741-4FE7-8A25-852D544FF6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9150" y="245570"/>
            <a:ext cx="1158050" cy="1392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2886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2"/>
          <p:cNvSpPr>
            <a:spLocks noGrp="1" noChangeArrowheads="1"/>
          </p:cNvSpPr>
          <p:nvPr>
            <p:ph type="title"/>
          </p:nvPr>
        </p:nvSpPr>
        <p:spPr>
          <a:xfrm>
            <a:off x="457200" y="360067"/>
            <a:ext cx="8686800" cy="1143000"/>
          </a:xfrm>
        </p:spPr>
        <p:txBody>
          <a:bodyPr/>
          <a:lstStyle/>
          <a:p>
            <a:r>
              <a:rPr lang="en-US" altLang="en-US" sz="2400" b="1" dirty="0">
                <a:solidFill>
                  <a:schemeClr val="accent2">
                    <a:lumMod val="50000"/>
                  </a:schemeClr>
                </a:solidFill>
                <a:latin typeface="Bookman Old Style" panose="02050604050505020204" pitchFamily="18" charset="0"/>
              </a:rPr>
              <a:t>Colonial Heights City Council Meeting</a:t>
            </a:r>
            <a:br>
              <a:rPr lang="en-US" altLang="en-US" sz="2400" b="1" dirty="0">
                <a:solidFill>
                  <a:schemeClr val="accent2">
                    <a:lumMod val="50000"/>
                  </a:schemeClr>
                </a:solidFill>
                <a:latin typeface="Bookman Old Style" panose="02050604050505020204" pitchFamily="18" charset="0"/>
              </a:rPr>
            </a:br>
            <a:r>
              <a:rPr lang="en-US" altLang="en-US" sz="2400" b="1" dirty="0">
                <a:solidFill>
                  <a:schemeClr val="accent2">
                    <a:lumMod val="50000"/>
                  </a:schemeClr>
                </a:solidFill>
                <a:latin typeface="Bookman Old Style" panose="02050604050505020204" pitchFamily="18" charset="0"/>
              </a:rPr>
              <a:t>October 11, 2022</a:t>
            </a:r>
          </a:p>
        </p:txBody>
      </p:sp>
      <p:sp>
        <p:nvSpPr>
          <p:cNvPr id="134146" name="Rectangle 3"/>
          <p:cNvSpPr>
            <a:spLocks noGrp="1" noChangeArrowheads="1"/>
          </p:cNvSpPr>
          <p:nvPr>
            <p:ph idx="1"/>
          </p:nvPr>
        </p:nvSpPr>
        <p:spPr>
          <a:xfrm>
            <a:off x="342900" y="2436845"/>
            <a:ext cx="11506200" cy="3843338"/>
          </a:xfrm>
        </p:spPr>
        <p:txBody>
          <a:bodyPr/>
          <a:lstStyle/>
          <a:p>
            <a:pPr marL="808038" indent="-808038" eaLnBrk="1" hangingPunct="1">
              <a:buNone/>
            </a:pPr>
            <a:endParaRPr lang="en-US" altLang="en-US" sz="800" b="1" dirty="0"/>
          </a:p>
          <a:p>
            <a:pPr marL="0" indent="0" eaLnBrk="1" hangingPunct="1">
              <a:buClr>
                <a:srgbClr val="000000"/>
              </a:buClr>
              <a:buNone/>
            </a:pPr>
            <a:r>
              <a:rPr lang="en-US" altLang="en-US" sz="2800" b="1" dirty="0">
                <a:solidFill>
                  <a:schemeClr val="tx1"/>
                </a:solidFill>
                <a:latin typeface="Bookman Old Style" panose="02050604050505020204" pitchFamily="18" charset="0"/>
              </a:rPr>
              <a:t>11.  </a:t>
            </a:r>
            <a:r>
              <a:rPr lang="en-US" altLang="en-US" sz="2800" b="1" u="sng" dirty="0">
                <a:solidFill>
                  <a:schemeClr val="tx1"/>
                </a:solidFill>
                <a:latin typeface="Bookman Old Style" panose="02050604050505020204" pitchFamily="18" charset="0"/>
              </a:rPr>
              <a:t>Hearing of Citizens Generally on Non-Agenda Items</a:t>
            </a:r>
          </a:p>
        </p:txBody>
      </p:sp>
      <p:pic>
        <p:nvPicPr>
          <p:cNvPr id="5" name="Picture 8" descr="Back to Home">
            <a:extLst>
              <a:ext uri="{FF2B5EF4-FFF2-40B4-BE49-F238E27FC236}">
                <a16:creationId xmlns:a16="http://schemas.microsoft.com/office/drawing/2014/main" id="{C24768BB-20BA-4807-9AFB-E733B52439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9150" y="245570"/>
            <a:ext cx="1158050" cy="1392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0794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2"/>
          <p:cNvSpPr>
            <a:spLocks noGrp="1" noChangeArrowheads="1"/>
          </p:cNvSpPr>
          <p:nvPr>
            <p:ph type="title"/>
          </p:nvPr>
        </p:nvSpPr>
        <p:spPr>
          <a:xfrm>
            <a:off x="381000" y="484415"/>
            <a:ext cx="8686800" cy="1143000"/>
          </a:xfrm>
        </p:spPr>
        <p:txBody>
          <a:bodyPr/>
          <a:lstStyle/>
          <a:p>
            <a:r>
              <a:rPr lang="en-US" altLang="en-US" sz="2400" b="1" dirty="0">
                <a:solidFill>
                  <a:schemeClr val="accent2">
                    <a:lumMod val="50000"/>
                  </a:schemeClr>
                </a:solidFill>
                <a:latin typeface="Bookman Old Style" panose="02050604050505020204" pitchFamily="18" charset="0"/>
              </a:rPr>
              <a:t>Colonial Heights City Council Meeting</a:t>
            </a:r>
            <a:br>
              <a:rPr lang="en-US" altLang="en-US" sz="2400" b="1" dirty="0">
                <a:solidFill>
                  <a:schemeClr val="accent2">
                    <a:lumMod val="50000"/>
                  </a:schemeClr>
                </a:solidFill>
                <a:latin typeface="Bookman Old Style" panose="02050604050505020204" pitchFamily="18" charset="0"/>
              </a:rPr>
            </a:br>
            <a:r>
              <a:rPr lang="en-US" altLang="en-US" sz="2400" b="1" dirty="0">
                <a:solidFill>
                  <a:schemeClr val="accent2">
                    <a:lumMod val="50000"/>
                  </a:schemeClr>
                </a:solidFill>
                <a:latin typeface="Bookman Old Style" panose="02050604050505020204" pitchFamily="18" charset="0"/>
              </a:rPr>
              <a:t>October 11, 2022</a:t>
            </a:r>
          </a:p>
        </p:txBody>
      </p:sp>
      <p:sp>
        <p:nvSpPr>
          <p:cNvPr id="119810" name="Rectangle 3"/>
          <p:cNvSpPr>
            <a:spLocks noGrp="1" noChangeArrowheads="1"/>
          </p:cNvSpPr>
          <p:nvPr>
            <p:ph idx="1"/>
          </p:nvPr>
        </p:nvSpPr>
        <p:spPr>
          <a:xfrm>
            <a:off x="304800" y="2209800"/>
            <a:ext cx="11582400" cy="4068764"/>
          </a:xfrm>
        </p:spPr>
        <p:txBody>
          <a:bodyPr>
            <a:normAutofit fontScale="92500" lnSpcReduction="20000"/>
          </a:bodyPr>
          <a:lstStyle/>
          <a:p>
            <a:pPr marL="808038" indent="-808038" eaLnBrk="1" hangingPunct="1">
              <a:buNone/>
            </a:pPr>
            <a:endParaRPr lang="en-US" altLang="en-US" sz="800" b="1" dirty="0"/>
          </a:p>
          <a:p>
            <a:pPr marL="808038" indent="-808038" eaLnBrk="1" hangingPunct="1">
              <a:buClr>
                <a:srgbClr val="000000"/>
              </a:buClr>
              <a:buFont typeface="Wingdings" panose="05000000000000000000" pitchFamily="2" charset="2"/>
              <a:buAutoNum type="arabicPeriod"/>
            </a:pPr>
            <a:r>
              <a:rPr lang="en-US" altLang="en-US" sz="2800" b="1" dirty="0">
                <a:latin typeface="Bookman Old Style" panose="02050604050505020204" pitchFamily="18" charset="0"/>
              </a:rPr>
              <a:t>Call to Order</a:t>
            </a:r>
          </a:p>
          <a:p>
            <a:pPr marL="808038" indent="-808038" eaLnBrk="1" hangingPunct="1">
              <a:buClr>
                <a:srgbClr val="000000"/>
              </a:buClr>
              <a:buFont typeface="Wingdings" panose="05000000000000000000" pitchFamily="2" charset="2"/>
              <a:buAutoNum type="arabicPeriod"/>
            </a:pPr>
            <a:endParaRPr lang="en-US" altLang="en-US" sz="1000" b="1" dirty="0">
              <a:latin typeface="Bookman Old Style" panose="02050604050505020204" pitchFamily="18" charset="0"/>
            </a:endParaRPr>
          </a:p>
          <a:p>
            <a:pPr marL="808038" indent="-808038" eaLnBrk="1" hangingPunct="1">
              <a:buClr>
                <a:srgbClr val="000000"/>
              </a:buClr>
              <a:buFont typeface="Wingdings" panose="05000000000000000000" pitchFamily="2" charset="2"/>
              <a:buAutoNum type="arabicPeriod"/>
            </a:pPr>
            <a:r>
              <a:rPr lang="en-US" altLang="en-US" sz="2800" b="1" dirty="0">
                <a:latin typeface="Bookman Old Style" panose="02050604050505020204" pitchFamily="18" charset="0"/>
              </a:rPr>
              <a:t>Roll</a:t>
            </a:r>
            <a:r>
              <a:rPr lang="en-US" altLang="en-US" sz="2800" b="1" dirty="0">
                <a:solidFill>
                  <a:srgbClr val="073E87"/>
                </a:solidFill>
                <a:latin typeface="Bookman Old Style" panose="02050604050505020204" pitchFamily="18" charset="0"/>
              </a:rPr>
              <a:t> </a:t>
            </a:r>
            <a:r>
              <a:rPr lang="en-US" altLang="en-US" sz="2800" b="1" dirty="0">
                <a:latin typeface="Bookman Old Style" panose="02050604050505020204" pitchFamily="18" charset="0"/>
              </a:rPr>
              <a:t>Call</a:t>
            </a:r>
          </a:p>
          <a:p>
            <a:pPr marL="808038" indent="-808038" eaLnBrk="1" hangingPunct="1">
              <a:buClr>
                <a:srgbClr val="000000"/>
              </a:buClr>
              <a:buFont typeface="Wingdings" panose="05000000000000000000" pitchFamily="2" charset="2"/>
              <a:buAutoNum type="arabicPeriod"/>
            </a:pPr>
            <a:endParaRPr lang="en-US" altLang="en-US" sz="1000" b="1" dirty="0">
              <a:latin typeface="Bookman Old Style" panose="02050604050505020204" pitchFamily="18" charset="0"/>
            </a:endParaRPr>
          </a:p>
          <a:p>
            <a:pPr marL="808038" indent="-808038" eaLnBrk="1" hangingPunct="1">
              <a:buClr>
                <a:srgbClr val="000000"/>
              </a:buClr>
              <a:buFont typeface="Wingdings" panose="05000000000000000000" pitchFamily="2" charset="2"/>
              <a:buAutoNum type="arabicPeriod"/>
            </a:pPr>
            <a:r>
              <a:rPr lang="en-US" altLang="en-US" sz="2800" b="1" dirty="0">
                <a:latin typeface="Bookman Old Style" panose="02050604050505020204" pitchFamily="18" charset="0"/>
              </a:rPr>
              <a:t>Devotion – The Honorable T. Gregory Kochuba</a:t>
            </a:r>
          </a:p>
          <a:p>
            <a:pPr marL="808038" indent="-808038" eaLnBrk="1" hangingPunct="1">
              <a:buClr>
                <a:srgbClr val="000000"/>
              </a:buClr>
              <a:buFont typeface="Wingdings" panose="05000000000000000000" pitchFamily="2" charset="2"/>
              <a:buAutoNum type="arabicPeriod"/>
            </a:pPr>
            <a:endParaRPr lang="en-US" altLang="en-US" sz="1000" b="1" dirty="0">
              <a:latin typeface="Bookman Old Style" panose="02050604050505020204" pitchFamily="18" charset="0"/>
            </a:endParaRPr>
          </a:p>
          <a:p>
            <a:pPr marL="808038" indent="-808038" eaLnBrk="1" hangingPunct="1">
              <a:buClr>
                <a:srgbClr val="000000"/>
              </a:buClr>
              <a:buFont typeface="Wingdings" panose="05000000000000000000" pitchFamily="2" charset="2"/>
              <a:buAutoNum type="arabicPeriod"/>
            </a:pPr>
            <a:r>
              <a:rPr lang="en-US" altLang="en-US" sz="2800" b="1" dirty="0">
                <a:latin typeface="Bookman Old Style" panose="02050604050505020204" pitchFamily="18" charset="0"/>
              </a:rPr>
              <a:t>Pledge of Allegiance</a:t>
            </a:r>
          </a:p>
          <a:p>
            <a:pPr marL="808038" indent="-808038" eaLnBrk="1" hangingPunct="1">
              <a:buClr>
                <a:srgbClr val="000000"/>
              </a:buClr>
              <a:buFont typeface="Wingdings" panose="05000000000000000000" pitchFamily="2" charset="2"/>
              <a:buAutoNum type="arabicPeriod"/>
            </a:pPr>
            <a:endParaRPr lang="en-US" altLang="en-US" sz="1000" b="1" dirty="0">
              <a:latin typeface="Bookman Old Style" panose="02050604050505020204" pitchFamily="18" charset="0"/>
            </a:endParaRPr>
          </a:p>
          <a:p>
            <a:pPr marL="808038" indent="-808038" eaLnBrk="1" hangingPunct="1">
              <a:buClr>
                <a:srgbClr val="000000"/>
              </a:buClr>
              <a:buFont typeface="Wingdings" panose="05000000000000000000" pitchFamily="2" charset="2"/>
              <a:buAutoNum type="arabicPeriod"/>
            </a:pPr>
            <a:r>
              <a:rPr lang="en-US" altLang="en-US" sz="2800" b="1" dirty="0">
                <a:latin typeface="Bookman Old Style" panose="02050604050505020204" pitchFamily="18" charset="0"/>
              </a:rPr>
              <a:t>Adoption of Agenda</a:t>
            </a:r>
          </a:p>
          <a:p>
            <a:pPr marL="808038" indent="-808038" eaLnBrk="1" hangingPunct="1">
              <a:buClr>
                <a:srgbClr val="000000"/>
              </a:buClr>
              <a:buFont typeface="Wingdings" panose="05000000000000000000" pitchFamily="2" charset="2"/>
              <a:buAutoNum type="arabicPeriod"/>
            </a:pPr>
            <a:endParaRPr lang="en-US" altLang="en-US" sz="1000" b="1" dirty="0">
              <a:latin typeface="Bookman Old Style" panose="02050604050505020204" pitchFamily="18" charset="0"/>
            </a:endParaRPr>
          </a:p>
          <a:p>
            <a:pPr marL="808038" indent="-808038" eaLnBrk="1" hangingPunct="1">
              <a:buClr>
                <a:srgbClr val="000000"/>
              </a:buClr>
              <a:buFont typeface="Wingdings" panose="05000000000000000000" pitchFamily="2" charset="2"/>
              <a:buAutoNum type="arabicPeriod"/>
            </a:pPr>
            <a:r>
              <a:rPr lang="en-US" altLang="en-US" sz="2800" b="1" dirty="0">
                <a:latin typeface="Bookman Old Style" panose="02050604050505020204" pitchFamily="18" charset="0"/>
              </a:rPr>
              <a:t>Declarations of Personal Interest</a:t>
            </a:r>
          </a:p>
          <a:p>
            <a:pPr marL="808038" indent="-808038" eaLnBrk="1" hangingPunct="1">
              <a:buClr>
                <a:srgbClr val="000000"/>
              </a:buClr>
              <a:buFont typeface="Wingdings" panose="05000000000000000000" pitchFamily="2" charset="2"/>
              <a:buAutoNum type="arabicPeriod"/>
            </a:pPr>
            <a:endParaRPr lang="en-US" altLang="en-US" sz="2800" b="1" dirty="0"/>
          </a:p>
          <a:p>
            <a:pPr marL="808038" indent="-808038" eaLnBrk="1" hangingPunct="1">
              <a:buNone/>
            </a:pPr>
            <a:endParaRPr lang="en-US" altLang="en-US" sz="2800" b="1" dirty="0"/>
          </a:p>
        </p:txBody>
      </p:sp>
      <p:pic>
        <p:nvPicPr>
          <p:cNvPr id="119812" name="Picture 8" descr="Back to 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9150" y="245570"/>
            <a:ext cx="1158050" cy="1392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9995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3"/>
          <p:cNvSpPr>
            <a:spLocks noGrp="1" noChangeArrowheads="1"/>
          </p:cNvSpPr>
          <p:nvPr>
            <p:ph idx="1"/>
          </p:nvPr>
        </p:nvSpPr>
        <p:spPr>
          <a:xfrm>
            <a:off x="110836" y="2133600"/>
            <a:ext cx="11811000" cy="3454326"/>
          </a:xfrm>
          <a:solidFill>
            <a:schemeClr val="bg1"/>
          </a:solidFill>
        </p:spPr>
        <p:txBody>
          <a:bodyPr>
            <a:normAutofit/>
          </a:bodyPr>
          <a:lstStyle/>
          <a:p>
            <a:pPr marL="685800" indent="-685800" eaLnBrk="1" hangingPunct="1">
              <a:buClr>
                <a:srgbClr val="000000"/>
              </a:buClr>
              <a:buNone/>
              <a:defRPr/>
            </a:pPr>
            <a:r>
              <a:rPr lang="en-US" altLang="en-US" sz="2800" b="1" dirty="0">
                <a:solidFill>
                  <a:prstClr val="black"/>
                </a:solidFill>
                <a:latin typeface="Bookman Old Style" pitchFamily="18" charset="0"/>
              </a:rPr>
              <a:t>12. </a:t>
            </a:r>
            <a:r>
              <a:rPr lang="en-US" altLang="en-US" sz="2800" b="1" u="sng" dirty="0">
                <a:solidFill>
                  <a:prstClr val="black"/>
                </a:solidFill>
                <a:latin typeface="Bookman Old Style" pitchFamily="18" charset="0"/>
              </a:rPr>
              <a:t>Consideration of Uncontested Minutes, Ordinances, Resolutions, and Motions in Accordance with the Consent Agenda</a:t>
            </a:r>
          </a:p>
          <a:p>
            <a:pPr marL="0" indent="0">
              <a:buClr>
                <a:srgbClr val="000000"/>
              </a:buClr>
              <a:buNone/>
              <a:defRPr/>
            </a:pPr>
            <a:r>
              <a:rPr lang="en-US" altLang="en-US" sz="2800" b="1" i="1" dirty="0">
                <a:solidFill>
                  <a:schemeClr val="accent2">
                    <a:lumMod val="50000"/>
                  </a:schemeClr>
                </a:solidFill>
                <a:latin typeface="Bookman Old Style" panose="02050604050505020204" pitchFamily="18" charset="0"/>
              </a:rPr>
              <a:t>A. AN ORDINANCE NO 22-17</a:t>
            </a:r>
          </a:p>
          <a:p>
            <a:pPr marL="0" indent="0">
              <a:buClr>
                <a:srgbClr val="000000"/>
              </a:buClr>
              <a:buNone/>
              <a:defRPr/>
            </a:pPr>
            <a:r>
              <a:rPr lang="en-US" altLang="en-US" sz="2800" i="1" dirty="0">
                <a:solidFill>
                  <a:schemeClr val="accent2">
                    <a:lumMod val="50000"/>
                  </a:schemeClr>
                </a:solidFill>
                <a:latin typeface="Bookman Old Style" panose="02050604050505020204" pitchFamily="18" charset="0"/>
              </a:rPr>
              <a:t>(Second Reading) Approving the City’s Membership in the Virginia’s Gateway Region Industrial Facilities Authority.</a:t>
            </a:r>
            <a:endParaRPr lang="en-US" altLang="en-US" sz="2600" i="1" dirty="0">
              <a:solidFill>
                <a:schemeClr val="accent2">
                  <a:lumMod val="50000"/>
                </a:schemeClr>
              </a:solidFill>
              <a:latin typeface="Bookman Old Style" panose="02050604050505020204" pitchFamily="18" charset="0"/>
            </a:endParaRPr>
          </a:p>
        </p:txBody>
      </p:sp>
      <p:sp>
        <p:nvSpPr>
          <p:cNvPr id="3" name="Rectangle 2">
            <a:extLst>
              <a:ext uri="{FF2B5EF4-FFF2-40B4-BE49-F238E27FC236}">
                <a16:creationId xmlns:a16="http://schemas.microsoft.com/office/drawing/2014/main" id="{9856097D-FF51-409E-A8CA-DFE9B12BFE5F}"/>
              </a:ext>
            </a:extLst>
          </p:cNvPr>
          <p:cNvSpPr>
            <a:spLocks noGrp="1" noChangeArrowheads="1"/>
          </p:cNvSpPr>
          <p:nvPr>
            <p:ph type="title"/>
          </p:nvPr>
        </p:nvSpPr>
        <p:spPr>
          <a:xfrm>
            <a:off x="457200" y="360067"/>
            <a:ext cx="8686800" cy="1143000"/>
          </a:xfrm>
        </p:spPr>
        <p:txBody>
          <a:bodyPr/>
          <a:lstStyle/>
          <a:p>
            <a:r>
              <a:rPr lang="en-US" altLang="en-US" sz="2400" b="1" dirty="0">
                <a:solidFill>
                  <a:schemeClr val="accent2">
                    <a:lumMod val="50000"/>
                  </a:schemeClr>
                </a:solidFill>
                <a:latin typeface="Bookman Old Style" panose="02050604050505020204" pitchFamily="18" charset="0"/>
              </a:rPr>
              <a:t>Colonial Heights City Council Meeting</a:t>
            </a:r>
            <a:br>
              <a:rPr lang="en-US" altLang="en-US" sz="2400" b="1" dirty="0">
                <a:solidFill>
                  <a:schemeClr val="accent2">
                    <a:lumMod val="50000"/>
                  </a:schemeClr>
                </a:solidFill>
                <a:latin typeface="Bookman Old Style" panose="02050604050505020204" pitchFamily="18" charset="0"/>
              </a:rPr>
            </a:br>
            <a:r>
              <a:rPr lang="en-US" altLang="en-US" sz="2400" b="1" dirty="0">
                <a:solidFill>
                  <a:schemeClr val="accent2">
                    <a:lumMod val="50000"/>
                  </a:schemeClr>
                </a:solidFill>
                <a:latin typeface="Bookman Old Style" panose="02050604050505020204" pitchFamily="18" charset="0"/>
              </a:rPr>
              <a:t>October 11, 2022</a:t>
            </a:r>
          </a:p>
        </p:txBody>
      </p:sp>
      <p:pic>
        <p:nvPicPr>
          <p:cNvPr id="4" name="Picture 8" descr="Back to Home">
            <a:extLst>
              <a:ext uri="{FF2B5EF4-FFF2-40B4-BE49-F238E27FC236}">
                <a16:creationId xmlns:a16="http://schemas.microsoft.com/office/drawing/2014/main" id="{4AF81CFA-FDE9-46D5-A1F4-174A05FB70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9150" y="245570"/>
            <a:ext cx="1158050" cy="1392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5860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3"/>
          <p:cNvSpPr>
            <a:spLocks noGrp="1" noChangeArrowheads="1"/>
          </p:cNvSpPr>
          <p:nvPr>
            <p:ph idx="1"/>
          </p:nvPr>
        </p:nvSpPr>
        <p:spPr>
          <a:xfrm>
            <a:off x="0" y="1143000"/>
            <a:ext cx="12192000" cy="5715000"/>
          </a:xfrm>
          <a:solidFill>
            <a:schemeClr val="bg1"/>
          </a:solidFill>
        </p:spPr>
        <p:txBody>
          <a:bodyPr>
            <a:normAutofit fontScale="77500" lnSpcReduction="20000"/>
          </a:bodyPr>
          <a:lstStyle/>
          <a:p>
            <a:pPr marL="685800" indent="-685800" eaLnBrk="1" hangingPunct="1">
              <a:buClr>
                <a:srgbClr val="000000"/>
              </a:buClr>
              <a:buNone/>
              <a:defRPr/>
            </a:pPr>
            <a:r>
              <a:rPr lang="en-US" altLang="en-US" sz="2800" b="1" dirty="0">
                <a:solidFill>
                  <a:prstClr val="black"/>
                </a:solidFill>
                <a:latin typeface="Bookman Old Style" pitchFamily="18" charset="0"/>
              </a:rPr>
              <a:t>12. </a:t>
            </a:r>
            <a:r>
              <a:rPr lang="en-US" altLang="en-US" sz="2800" b="1" u="sng" dirty="0">
                <a:solidFill>
                  <a:prstClr val="black"/>
                </a:solidFill>
                <a:latin typeface="Bookman Old Style" pitchFamily="18" charset="0"/>
              </a:rPr>
              <a:t>Consideration of Uncontested Minutes, Ordinances, Resolutions, and Motions in Accordance with the Consent Agenda</a:t>
            </a:r>
          </a:p>
          <a:p>
            <a:pPr marL="914400" indent="-858838">
              <a:buClr>
                <a:srgbClr val="000000"/>
              </a:buClr>
              <a:buNone/>
              <a:defRPr/>
            </a:pPr>
            <a:r>
              <a:rPr lang="en-US" altLang="en-US" sz="2800" b="1" i="1" dirty="0">
                <a:solidFill>
                  <a:schemeClr val="accent2">
                    <a:lumMod val="50000"/>
                  </a:schemeClr>
                </a:solidFill>
                <a:latin typeface="Bookman Old Style" panose="02050604050505020204" pitchFamily="18" charset="0"/>
              </a:rPr>
              <a:t>B. AN ORDINANCE NO 22-FIN-11</a:t>
            </a:r>
          </a:p>
          <a:p>
            <a:pPr marL="461963" indent="0">
              <a:buClr>
                <a:srgbClr val="000000"/>
              </a:buClr>
              <a:buNone/>
              <a:defRPr/>
            </a:pPr>
            <a:r>
              <a:rPr lang="en-US" altLang="en-US" sz="2600" i="1" dirty="0">
                <a:solidFill>
                  <a:schemeClr val="accent2">
                    <a:lumMod val="50000"/>
                  </a:schemeClr>
                </a:solidFill>
                <a:latin typeface="Bookman Old Style" panose="02050604050505020204" pitchFamily="18" charset="0"/>
              </a:rPr>
              <a:t>(Second Reading) To amend the General Fund Budget for the fiscal year beginning July 1, 2022 and ending June 30, 2023, by $815,450 consisting of: 1) a $11,508 payment from the National Opioid Settlement, 2) $8,030 from asset forfeiture funds to replace outdated physical fitness equipment, and 3) $795,912 in prior year encumbrances.   </a:t>
            </a:r>
          </a:p>
          <a:p>
            <a:pPr marL="461963" indent="0">
              <a:buClr>
                <a:srgbClr val="000000"/>
              </a:buClr>
              <a:buNone/>
              <a:defRPr/>
            </a:pPr>
            <a:endParaRPr lang="en-US" altLang="en-US" sz="1100" i="1" dirty="0">
              <a:solidFill>
                <a:schemeClr val="accent2">
                  <a:lumMod val="50000"/>
                </a:schemeClr>
              </a:solidFill>
              <a:latin typeface="Bookman Old Style" panose="02050604050505020204" pitchFamily="18" charset="0"/>
            </a:endParaRPr>
          </a:p>
          <a:p>
            <a:pPr marL="461963" indent="0">
              <a:buClr>
                <a:srgbClr val="000000"/>
              </a:buClr>
              <a:buNone/>
              <a:defRPr/>
            </a:pPr>
            <a:r>
              <a:rPr lang="en-US" altLang="en-US" sz="2600" i="1" dirty="0">
                <a:solidFill>
                  <a:schemeClr val="accent2">
                    <a:lumMod val="50000"/>
                  </a:schemeClr>
                </a:solidFill>
                <a:latin typeface="Bookman Old Style" panose="02050604050505020204" pitchFamily="18" charset="0"/>
              </a:rPr>
              <a:t>To amend the Recreation Fund Budget for the fiscal year beginning July 1, 2022 and ending June 30, 2023, by appropriating $3,364 in prior year encumbrances. </a:t>
            </a:r>
          </a:p>
          <a:p>
            <a:pPr marL="461963" indent="0">
              <a:buClr>
                <a:srgbClr val="000000"/>
              </a:buClr>
              <a:buNone/>
              <a:defRPr/>
            </a:pPr>
            <a:endParaRPr lang="en-US" altLang="en-US" sz="1100" i="1" dirty="0">
              <a:solidFill>
                <a:schemeClr val="accent2">
                  <a:lumMod val="50000"/>
                </a:schemeClr>
              </a:solidFill>
              <a:latin typeface="Bookman Old Style" panose="02050604050505020204" pitchFamily="18" charset="0"/>
            </a:endParaRPr>
          </a:p>
          <a:p>
            <a:pPr marL="461963" indent="0">
              <a:buClr>
                <a:srgbClr val="000000"/>
              </a:buClr>
              <a:buNone/>
              <a:defRPr/>
            </a:pPr>
            <a:r>
              <a:rPr lang="en-US" altLang="en-US" sz="2600" i="1" dirty="0">
                <a:solidFill>
                  <a:schemeClr val="accent2">
                    <a:lumMod val="50000"/>
                  </a:schemeClr>
                </a:solidFill>
                <a:latin typeface="Bookman Old Style" panose="02050604050505020204" pitchFamily="18" charset="0"/>
              </a:rPr>
              <a:t>To amend the Stormwater Fund Budget for the fiscal year beginning July 1, 2022 and ending June 30, 2023, by appropriating $8,037 in prior year encumbrances.</a:t>
            </a:r>
          </a:p>
          <a:p>
            <a:pPr marL="461963" indent="0">
              <a:buClr>
                <a:srgbClr val="000000"/>
              </a:buClr>
              <a:buNone/>
              <a:defRPr/>
            </a:pPr>
            <a:endParaRPr lang="en-US" altLang="en-US" sz="1000" i="1" dirty="0">
              <a:solidFill>
                <a:schemeClr val="accent2">
                  <a:lumMod val="50000"/>
                </a:schemeClr>
              </a:solidFill>
              <a:latin typeface="Bookman Old Style" panose="02050604050505020204" pitchFamily="18" charset="0"/>
            </a:endParaRPr>
          </a:p>
          <a:p>
            <a:pPr marL="461963" indent="0">
              <a:buClr>
                <a:srgbClr val="000000"/>
              </a:buClr>
              <a:buNone/>
              <a:defRPr/>
            </a:pPr>
            <a:r>
              <a:rPr lang="en-US" altLang="en-US" sz="2600" i="1" dirty="0">
                <a:solidFill>
                  <a:schemeClr val="accent2">
                    <a:lumMod val="50000"/>
                  </a:schemeClr>
                </a:solidFill>
                <a:latin typeface="Bookman Old Style" panose="02050604050505020204" pitchFamily="18" charset="0"/>
              </a:rPr>
              <a:t>To amend the Water and Sewer Fund Budget for the fiscal year beginning July 1, 2022 and ending June 30, 2023, by appropriating $41,311 in prior year encumbrances. </a:t>
            </a:r>
          </a:p>
          <a:p>
            <a:pPr marL="461963" indent="0">
              <a:buClr>
                <a:srgbClr val="000000"/>
              </a:buClr>
              <a:buNone/>
              <a:defRPr/>
            </a:pPr>
            <a:endParaRPr lang="en-US" altLang="en-US" sz="1000" i="1" dirty="0">
              <a:solidFill>
                <a:schemeClr val="accent2">
                  <a:lumMod val="50000"/>
                </a:schemeClr>
              </a:solidFill>
              <a:latin typeface="Bookman Old Style" panose="02050604050505020204" pitchFamily="18" charset="0"/>
            </a:endParaRPr>
          </a:p>
          <a:p>
            <a:pPr marL="461963" indent="0">
              <a:buClr>
                <a:srgbClr val="000000"/>
              </a:buClr>
              <a:buNone/>
              <a:defRPr/>
            </a:pPr>
            <a:r>
              <a:rPr lang="en-US" altLang="en-US" sz="2600" i="1" dirty="0">
                <a:solidFill>
                  <a:schemeClr val="accent2">
                    <a:lumMod val="50000"/>
                  </a:schemeClr>
                </a:solidFill>
                <a:latin typeface="Bookman Old Style" panose="02050604050505020204" pitchFamily="18" charset="0"/>
              </a:rPr>
              <a:t>To amend the Emergency Response Fund Budget for the fiscal year beginning July 1, 2022 and ending June 30, 2023, by appropriating $75,620 in prior year encumbrances. </a:t>
            </a:r>
          </a:p>
        </p:txBody>
      </p:sp>
      <p:sp>
        <p:nvSpPr>
          <p:cNvPr id="3" name="Rectangle 2">
            <a:extLst>
              <a:ext uri="{FF2B5EF4-FFF2-40B4-BE49-F238E27FC236}">
                <a16:creationId xmlns:a16="http://schemas.microsoft.com/office/drawing/2014/main" id="{9856097D-FF51-409E-A8CA-DFE9B12BFE5F}"/>
              </a:ext>
            </a:extLst>
          </p:cNvPr>
          <p:cNvSpPr>
            <a:spLocks noGrp="1" noChangeArrowheads="1"/>
          </p:cNvSpPr>
          <p:nvPr>
            <p:ph type="title"/>
          </p:nvPr>
        </p:nvSpPr>
        <p:spPr>
          <a:xfrm>
            <a:off x="193871" y="145124"/>
            <a:ext cx="8686800" cy="1143000"/>
          </a:xfrm>
        </p:spPr>
        <p:txBody>
          <a:bodyPr/>
          <a:lstStyle/>
          <a:p>
            <a:r>
              <a:rPr lang="en-US" altLang="en-US" sz="2400" b="1" dirty="0">
                <a:solidFill>
                  <a:schemeClr val="accent2">
                    <a:lumMod val="50000"/>
                  </a:schemeClr>
                </a:solidFill>
                <a:latin typeface="Bookman Old Style" panose="02050604050505020204" pitchFamily="18" charset="0"/>
              </a:rPr>
              <a:t>Colonial Heights City Council Meeting</a:t>
            </a:r>
            <a:br>
              <a:rPr lang="en-US" altLang="en-US" sz="2400" b="1" dirty="0">
                <a:solidFill>
                  <a:schemeClr val="accent2">
                    <a:lumMod val="50000"/>
                  </a:schemeClr>
                </a:solidFill>
                <a:latin typeface="Bookman Old Style" panose="02050604050505020204" pitchFamily="18" charset="0"/>
              </a:rPr>
            </a:br>
            <a:r>
              <a:rPr lang="en-US" altLang="en-US" sz="2400" b="1" dirty="0">
                <a:solidFill>
                  <a:schemeClr val="accent2">
                    <a:lumMod val="50000"/>
                  </a:schemeClr>
                </a:solidFill>
                <a:latin typeface="Bookman Old Style" panose="02050604050505020204" pitchFamily="18" charset="0"/>
              </a:rPr>
              <a:t>October 11, 2022</a:t>
            </a:r>
          </a:p>
        </p:txBody>
      </p:sp>
      <p:pic>
        <p:nvPicPr>
          <p:cNvPr id="4" name="Picture 8" descr="Back to Home">
            <a:extLst>
              <a:ext uri="{FF2B5EF4-FFF2-40B4-BE49-F238E27FC236}">
                <a16:creationId xmlns:a16="http://schemas.microsoft.com/office/drawing/2014/main" id="{4AF81CFA-FDE9-46D5-A1F4-174A05FB70D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25200" y="127806"/>
            <a:ext cx="872929" cy="1049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27345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3"/>
          <p:cNvSpPr>
            <a:spLocks noGrp="1" noChangeArrowheads="1"/>
          </p:cNvSpPr>
          <p:nvPr>
            <p:ph idx="1"/>
          </p:nvPr>
        </p:nvSpPr>
        <p:spPr>
          <a:xfrm>
            <a:off x="152400" y="1638301"/>
            <a:ext cx="11582400" cy="4859632"/>
          </a:xfrm>
          <a:solidFill>
            <a:schemeClr val="bg1"/>
          </a:solidFill>
        </p:spPr>
        <p:txBody>
          <a:bodyPr>
            <a:normAutofit/>
          </a:bodyPr>
          <a:lstStyle/>
          <a:p>
            <a:pPr marL="685800" indent="-685800" eaLnBrk="1" hangingPunct="1">
              <a:buClr>
                <a:srgbClr val="000000"/>
              </a:buClr>
              <a:buNone/>
              <a:defRPr/>
            </a:pPr>
            <a:r>
              <a:rPr lang="en-US" altLang="en-US" sz="2800" b="1" dirty="0">
                <a:solidFill>
                  <a:prstClr val="black"/>
                </a:solidFill>
                <a:latin typeface="Bookman Old Style" pitchFamily="18" charset="0"/>
              </a:rPr>
              <a:t>12. </a:t>
            </a:r>
            <a:r>
              <a:rPr lang="en-US" altLang="en-US" sz="2800" b="1" u="sng" dirty="0">
                <a:solidFill>
                  <a:prstClr val="black"/>
                </a:solidFill>
                <a:latin typeface="Bookman Old Style" pitchFamily="18" charset="0"/>
              </a:rPr>
              <a:t>Consideration of Uncontested Minutes, Ordinances, Resolutions, and Motions in Accordance with the Consent Agenda</a:t>
            </a:r>
          </a:p>
          <a:p>
            <a:pPr marL="914400" indent="-858838">
              <a:buClr>
                <a:srgbClr val="000000"/>
              </a:buClr>
              <a:buNone/>
              <a:defRPr/>
            </a:pPr>
            <a:r>
              <a:rPr lang="en-US" altLang="en-US" sz="2800" b="1" i="1" dirty="0">
                <a:solidFill>
                  <a:schemeClr val="accent2">
                    <a:lumMod val="50000"/>
                  </a:schemeClr>
                </a:solidFill>
                <a:latin typeface="Bookman Old Style" panose="02050604050505020204" pitchFamily="18" charset="0"/>
              </a:rPr>
              <a:t>C. June 14</a:t>
            </a:r>
            <a:r>
              <a:rPr lang="en-US" altLang="en-US" sz="2800" b="1" i="1" baseline="30000" dirty="0">
                <a:solidFill>
                  <a:schemeClr val="accent2">
                    <a:lumMod val="50000"/>
                  </a:schemeClr>
                </a:solidFill>
                <a:latin typeface="Bookman Old Style" panose="02050604050505020204" pitchFamily="18" charset="0"/>
              </a:rPr>
              <a:t>th</a:t>
            </a:r>
            <a:r>
              <a:rPr lang="en-US" altLang="en-US" sz="2800" b="1" i="1" dirty="0">
                <a:solidFill>
                  <a:schemeClr val="accent2">
                    <a:lumMod val="50000"/>
                  </a:schemeClr>
                </a:solidFill>
                <a:latin typeface="Bookman Old Style" panose="02050604050505020204" pitchFamily="18" charset="0"/>
              </a:rPr>
              <a:t>, 2022 Regular Meeting Minutes</a:t>
            </a:r>
          </a:p>
          <a:p>
            <a:pPr marL="914400" indent="-858838">
              <a:buClr>
                <a:srgbClr val="000000"/>
              </a:buClr>
              <a:buNone/>
              <a:defRPr/>
            </a:pPr>
            <a:r>
              <a:rPr lang="en-US" altLang="en-US" sz="2800" b="1" i="1" dirty="0">
                <a:solidFill>
                  <a:schemeClr val="accent2">
                    <a:lumMod val="50000"/>
                  </a:schemeClr>
                </a:solidFill>
                <a:latin typeface="Bookman Old Style" panose="02050604050505020204" pitchFamily="18" charset="0"/>
              </a:rPr>
              <a:t>D. June 21</a:t>
            </a:r>
            <a:r>
              <a:rPr lang="en-US" altLang="en-US" sz="2800" b="1" i="1" baseline="30000" dirty="0">
                <a:solidFill>
                  <a:schemeClr val="accent2">
                    <a:lumMod val="50000"/>
                  </a:schemeClr>
                </a:solidFill>
                <a:latin typeface="Bookman Old Style" panose="02050604050505020204" pitchFamily="18" charset="0"/>
              </a:rPr>
              <a:t>st</a:t>
            </a:r>
            <a:r>
              <a:rPr lang="en-US" altLang="en-US" sz="2800" b="1" i="1" dirty="0">
                <a:solidFill>
                  <a:schemeClr val="accent2">
                    <a:lumMod val="50000"/>
                  </a:schemeClr>
                </a:solidFill>
                <a:latin typeface="Bookman Old Style" panose="02050604050505020204" pitchFamily="18" charset="0"/>
              </a:rPr>
              <a:t>, 2022 Special Meeting Minutes</a:t>
            </a:r>
          </a:p>
          <a:p>
            <a:pPr marL="914400" indent="-858838">
              <a:buClr>
                <a:srgbClr val="000000"/>
              </a:buClr>
              <a:buNone/>
              <a:defRPr/>
            </a:pPr>
            <a:r>
              <a:rPr lang="en-US" altLang="en-US" sz="2800" b="1" i="1" dirty="0">
                <a:solidFill>
                  <a:schemeClr val="accent2">
                    <a:lumMod val="50000"/>
                  </a:schemeClr>
                </a:solidFill>
                <a:latin typeface="Bookman Old Style" panose="02050604050505020204" pitchFamily="18" charset="0"/>
              </a:rPr>
              <a:t>E. July 12</a:t>
            </a:r>
            <a:r>
              <a:rPr lang="en-US" altLang="en-US" sz="2800" b="1" i="1" baseline="30000" dirty="0">
                <a:solidFill>
                  <a:schemeClr val="accent2">
                    <a:lumMod val="50000"/>
                  </a:schemeClr>
                </a:solidFill>
                <a:latin typeface="Bookman Old Style" panose="02050604050505020204" pitchFamily="18" charset="0"/>
              </a:rPr>
              <a:t>th</a:t>
            </a:r>
            <a:r>
              <a:rPr lang="en-US" altLang="en-US" sz="2800" b="1" i="1" dirty="0">
                <a:solidFill>
                  <a:schemeClr val="accent2">
                    <a:lumMod val="50000"/>
                  </a:schemeClr>
                </a:solidFill>
                <a:latin typeface="Bookman Old Style" panose="02050604050505020204" pitchFamily="18" charset="0"/>
              </a:rPr>
              <a:t>, 2022 Special Meeting Minutes</a:t>
            </a:r>
          </a:p>
          <a:p>
            <a:pPr marL="914400" indent="-858838">
              <a:buClr>
                <a:srgbClr val="000000"/>
              </a:buClr>
              <a:buNone/>
              <a:defRPr/>
            </a:pPr>
            <a:r>
              <a:rPr lang="en-US" altLang="en-US" sz="2800" b="1" i="1" dirty="0">
                <a:solidFill>
                  <a:schemeClr val="accent2">
                    <a:lumMod val="50000"/>
                  </a:schemeClr>
                </a:solidFill>
                <a:latin typeface="Bookman Old Style" panose="02050604050505020204" pitchFamily="18" charset="0"/>
              </a:rPr>
              <a:t>F. September 13</a:t>
            </a:r>
            <a:r>
              <a:rPr lang="en-US" altLang="en-US" sz="2800" b="1" i="1" baseline="30000" dirty="0">
                <a:solidFill>
                  <a:schemeClr val="accent2">
                    <a:lumMod val="50000"/>
                  </a:schemeClr>
                </a:solidFill>
                <a:latin typeface="Bookman Old Style" panose="02050604050505020204" pitchFamily="18" charset="0"/>
              </a:rPr>
              <a:t>th</a:t>
            </a:r>
            <a:r>
              <a:rPr lang="en-US" altLang="en-US" sz="2800" b="1" i="1" dirty="0">
                <a:solidFill>
                  <a:schemeClr val="accent2">
                    <a:lumMod val="50000"/>
                  </a:schemeClr>
                </a:solidFill>
                <a:latin typeface="Bookman Old Style" panose="02050604050505020204" pitchFamily="18" charset="0"/>
              </a:rPr>
              <a:t>, 2022 Special Meeting Minutes</a:t>
            </a:r>
          </a:p>
        </p:txBody>
      </p:sp>
      <p:sp>
        <p:nvSpPr>
          <p:cNvPr id="3" name="Rectangle 2">
            <a:extLst>
              <a:ext uri="{FF2B5EF4-FFF2-40B4-BE49-F238E27FC236}">
                <a16:creationId xmlns:a16="http://schemas.microsoft.com/office/drawing/2014/main" id="{9856097D-FF51-409E-A8CA-DFE9B12BFE5F}"/>
              </a:ext>
            </a:extLst>
          </p:cNvPr>
          <p:cNvSpPr>
            <a:spLocks noGrp="1" noChangeArrowheads="1"/>
          </p:cNvSpPr>
          <p:nvPr>
            <p:ph type="title"/>
          </p:nvPr>
        </p:nvSpPr>
        <p:spPr>
          <a:xfrm>
            <a:off x="457200" y="360067"/>
            <a:ext cx="8686800" cy="1143000"/>
          </a:xfrm>
        </p:spPr>
        <p:txBody>
          <a:bodyPr/>
          <a:lstStyle/>
          <a:p>
            <a:r>
              <a:rPr lang="en-US" altLang="en-US" sz="2400" b="1" dirty="0">
                <a:solidFill>
                  <a:schemeClr val="accent2">
                    <a:lumMod val="50000"/>
                  </a:schemeClr>
                </a:solidFill>
                <a:latin typeface="Bookman Old Style" panose="02050604050505020204" pitchFamily="18" charset="0"/>
              </a:rPr>
              <a:t>Colonial Heights City Council Meeting</a:t>
            </a:r>
            <a:br>
              <a:rPr lang="en-US" altLang="en-US" sz="2400" b="1" dirty="0">
                <a:solidFill>
                  <a:schemeClr val="accent2">
                    <a:lumMod val="50000"/>
                  </a:schemeClr>
                </a:solidFill>
                <a:latin typeface="Bookman Old Style" panose="02050604050505020204" pitchFamily="18" charset="0"/>
              </a:rPr>
            </a:br>
            <a:r>
              <a:rPr lang="en-US" altLang="en-US" sz="2400" b="1" dirty="0">
                <a:solidFill>
                  <a:schemeClr val="accent2">
                    <a:lumMod val="50000"/>
                  </a:schemeClr>
                </a:solidFill>
                <a:latin typeface="Bookman Old Style" panose="02050604050505020204" pitchFamily="18" charset="0"/>
              </a:rPr>
              <a:t>October 11, 2022</a:t>
            </a:r>
          </a:p>
        </p:txBody>
      </p:sp>
      <p:pic>
        <p:nvPicPr>
          <p:cNvPr id="4" name="Picture 8" descr="Back to Home">
            <a:extLst>
              <a:ext uri="{FF2B5EF4-FFF2-40B4-BE49-F238E27FC236}">
                <a16:creationId xmlns:a16="http://schemas.microsoft.com/office/drawing/2014/main" id="{4AF81CFA-FDE9-46D5-A1F4-174A05FB70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9150" y="245570"/>
            <a:ext cx="1158050" cy="1392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2210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3"/>
          <p:cNvSpPr>
            <a:spLocks noGrp="1" noChangeArrowheads="1"/>
          </p:cNvSpPr>
          <p:nvPr>
            <p:ph idx="1"/>
          </p:nvPr>
        </p:nvSpPr>
        <p:spPr>
          <a:xfrm>
            <a:off x="304800" y="1248962"/>
            <a:ext cx="11430000" cy="5336750"/>
          </a:xfrm>
          <a:solidFill>
            <a:schemeClr val="bg1"/>
          </a:solidFill>
        </p:spPr>
        <p:txBody>
          <a:bodyPr>
            <a:normAutofit/>
          </a:bodyPr>
          <a:lstStyle/>
          <a:p>
            <a:pPr marL="808038" indent="-808038" eaLnBrk="1" hangingPunct="1">
              <a:buNone/>
            </a:pPr>
            <a:endParaRPr lang="en-US" altLang="en-US" sz="800" b="1" dirty="0"/>
          </a:p>
          <a:p>
            <a:pPr marL="0" indent="0" eaLnBrk="1" hangingPunct="1">
              <a:buClr>
                <a:srgbClr val="000000"/>
              </a:buClr>
              <a:buNone/>
            </a:pPr>
            <a:r>
              <a:rPr lang="en-US" altLang="en-US" sz="2800" b="1" u="sng" dirty="0">
                <a:solidFill>
                  <a:schemeClr val="tx1"/>
                </a:solidFill>
                <a:latin typeface="Bookman Old Style" panose="02050604050505020204" pitchFamily="18" charset="0"/>
              </a:rPr>
              <a:t>13. Introduction And Consideration Of Ordinances And Resolutions:</a:t>
            </a:r>
          </a:p>
          <a:p>
            <a:pPr marL="0" indent="0">
              <a:buClr>
                <a:srgbClr val="000000"/>
              </a:buClr>
              <a:buNone/>
            </a:pPr>
            <a:r>
              <a:rPr lang="en-US" altLang="en-US" sz="3200" b="1" i="1" dirty="0">
                <a:solidFill>
                  <a:schemeClr val="accent2">
                    <a:lumMod val="50000"/>
                  </a:schemeClr>
                </a:solidFill>
                <a:latin typeface="Bookman Old Style" panose="02050604050505020204" pitchFamily="18" charset="0"/>
              </a:rPr>
              <a:t>A. A RESOLUTION NO 22-45</a:t>
            </a:r>
          </a:p>
          <a:p>
            <a:pPr marL="0" indent="0">
              <a:buClr>
                <a:srgbClr val="000000"/>
              </a:buClr>
              <a:buNone/>
            </a:pPr>
            <a:r>
              <a:rPr lang="en-US" altLang="en-US" sz="3200" i="1" dirty="0">
                <a:solidFill>
                  <a:schemeClr val="accent2">
                    <a:lumMod val="50000"/>
                  </a:schemeClr>
                </a:solidFill>
                <a:latin typeface="Bookman Old Style" panose="02050604050505020204" pitchFamily="18" charset="0"/>
              </a:rPr>
              <a:t>Approving participation in the Virginia Juvenile Community Crime Control Act plan.</a:t>
            </a:r>
            <a:endParaRPr lang="en-US" altLang="en-US" sz="3700" i="1" dirty="0">
              <a:solidFill>
                <a:schemeClr val="accent2">
                  <a:lumMod val="50000"/>
                </a:schemeClr>
              </a:solidFill>
              <a:latin typeface="Bookman Old Style" panose="02050604050505020204" pitchFamily="18" charset="0"/>
            </a:endParaRPr>
          </a:p>
        </p:txBody>
      </p:sp>
      <p:pic>
        <p:nvPicPr>
          <p:cNvPr id="5" name="Picture 8" descr="Back to Home">
            <a:extLst>
              <a:ext uri="{FF2B5EF4-FFF2-40B4-BE49-F238E27FC236}">
                <a16:creationId xmlns:a16="http://schemas.microsoft.com/office/drawing/2014/main" id="{43EF5719-3FE2-42D5-8703-4D6454663B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6600" y="57615"/>
            <a:ext cx="990600" cy="1191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7" name="Rectangle 2"/>
          <p:cNvSpPr>
            <a:spLocks noGrp="1" noChangeArrowheads="1"/>
          </p:cNvSpPr>
          <p:nvPr>
            <p:ph type="title"/>
          </p:nvPr>
        </p:nvSpPr>
        <p:spPr>
          <a:xfrm>
            <a:off x="76200" y="20444"/>
            <a:ext cx="8686800" cy="1143000"/>
          </a:xfrm>
        </p:spPr>
        <p:txBody>
          <a:bodyPr/>
          <a:lstStyle/>
          <a:p>
            <a:pPr algn="l" eaLnBrk="1" hangingPunct="1"/>
            <a:r>
              <a:rPr lang="en-US" altLang="en-US" sz="2400" b="1" dirty="0">
                <a:solidFill>
                  <a:schemeClr val="accent2">
                    <a:lumMod val="50000"/>
                  </a:schemeClr>
                </a:solidFill>
                <a:latin typeface="Bookman Old Style" panose="02050604050505020204" pitchFamily="18" charset="0"/>
              </a:rPr>
              <a:t>Colonial Heights City Council Meeting</a:t>
            </a:r>
            <a:br>
              <a:rPr lang="en-US" altLang="en-US" sz="2400" b="1" dirty="0">
                <a:solidFill>
                  <a:schemeClr val="accent2">
                    <a:lumMod val="50000"/>
                  </a:schemeClr>
                </a:solidFill>
                <a:latin typeface="Bookman Old Style" panose="02050604050505020204" pitchFamily="18" charset="0"/>
              </a:rPr>
            </a:br>
            <a:r>
              <a:rPr lang="en-US" altLang="en-US" sz="2400" b="1" dirty="0">
                <a:solidFill>
                  <a:schemeClr val="accent2">
                    <a:lumMod val="50000"/>
                  </a:schemeClr>
                </a:solidFill>
                <a:latin typeface="Bookman Old Style" panose="02050604050505020204" pitchFamily="18" charset="0"/>
              </a:rPr>
              <a:t>October 11, 2022</a:t>
            </a:r>
          </a:p>
        </p:txBody>
      </p:sp>
    </p:spTree>
    <p:extLst>
      <p:ext uri="{BB962C8B-B14F-4D97-AF65-F5344CB8AC3E}">
        <p14:creationId xmlns:p14="http://schemas.microsoft.com/office/powerpoint/2010/main" val="4105765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3"/>
          <p:cNvSpPr>
            <a:spLocks noGrp="1" noChangeArrowheads="1"/>
          </p:cNvSpPr>
          <p:nvPr>
            <p:ph idx="1"/>
          </p:nvPr>
        </p:nvSpPr>
        <p:spPr>
          <a:xfrm>
            <a:off x="304800" y="1248962"/>
            <a:ext cx="11430000" cy="5336750"/>
          </a:xfrm>
          <a:solidFill>
            <a:schemeClr val="bg1"/>
          </a:solidFill>
        </p:spPr>
        <p:txBody>
          <a:bodyPr>
            <a:normAutofit/>
          </a:bodyPr>
          <a:lstStyle/>
          <a:p>
            <a:pPr marL="808038" indent="-808038" eaLnBrk="1" hangingPunct="1">
              <a:buNone/>
            </a:pPr>
            <a:endParaRPr lang="en-US" altLang="en-US" sz="800" b="1" dirty="0"/>
          </a:p>
          <a:p>
            <a:pPr marL="0" indent="0" eaLnBrk="1" hangingPunct="1">
              <a:buClr>
                <a:srgbClr val="000000"/>
              </a:buClr>
              <a:buNone/>
            </a:pPr>
            <a:r>
              <a:rPr lang="en-US" altLang="en-US" sz="2800" b="1" u="sng" dirty="0">
                <a:solidFill>
                  <a:schemeClr val="tx1"/>
                </a:solidFill>
                <a:latin typeface="Bookman Old Style" panose="02050604050505020204" pitchFamily="18" charset="0"/>
              </a:rPr>
              <a:t>13. Introduction And Consideration Of Ordinances And Resolutions:</a:t>
            </a:r>
          </a:p>
          <a:p>
            <a:pPr marL="0" indent="0">
              <a:buClr>
                <a:srgbClr val="000000"/>
              </a:buClr>
              <a:buNone/>
            </a:pPr>
            <a:r>
              <a:rPr lang="en-US" altLang="en-US" sz="3200" b="1" i="1" dirty="0">
                <a:solidFill>
                  <a:schemeClr val="accent2">
                    <a:lumMod val="50000"/>
                  </a:schemeClr>
                </a:solidFill>
                <a:latin typeface="Bookman Old Style" panose="02050604050505020204" pitchFamily="18" charset="0"/>
              </a:rPr>
              <a:t>B. A RESOLUTION NO 22-46</a:t>
            </a:r>
          </a:p>
          <a:p>
            <a:pPr marL="0" indent="0">
              <a:buClr>
                <a:srgbClr val="000000"/>
              </a:buClr>
              <a:buNone/>
            </a:pPr>
            <a:r>
              <a:rPr lang="en-US" altLang="en-US" sz="3200" i="1" dirty="0">
                <a:solidFill>
                  <a:schemeClr val="accent2">
                    <a:lumMod val="50000"/>
                  </a:schemeClr>
                </a:solidFill>
                <a:latin typeface="Bookman Old Style" panose="02050604050505020204" pitchFamily="18" charset="0"/>
              </a:rPr>
              <a:t>Requesting the Commonwealth Transportation Board to establish a project in the City of Colonial Heights; and to enter into a Project Administration Agreement with the Virginia Department of Transportation for UPC 121680 Route 1 State of Good Repair Project.</a:t>
            </a:r>
            <a:endParaRPr lang="en-US" altLang="en-US" sz="3700" i="1" dirty="0">
              <a:solidFill>
                <a:schemeClr val="accent2">
                  <a:lumMod val="50000"/>
                </a:schemeClr>
              </a:solidFill>
              <a:latin typeface="Bookman Old Style" panose="02050604050505020204" pitchFamily="18" charset="0"/>
            </a:endParaRPr>
          </a:p>
        </p:txBody>
      </p:sp>
      <p:pic>
        <p:nvPicPr>
          <p:cNvPr id="5" name="Picture 8" descr="Back to Home">
            <a:extLst>
              <a:ext uri="{FF2B5EF4-FFF2-40B4-BE49-F238E27FC236}">
                <a16:creationId xmlns:a16="http://schemas.microsoft.com/office/drawing/2014/main" id="{43EF5719-3FE2-42D5-8703-4D6454663B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6600" y="57615"/>
            <a:ext cx="990600" cy="1191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7" name="Rectangle 2"/>
          <p:cNvSpPr>
            <a:spLocks noGrp="1" noChangeArrowheads="1"/>
          </p:cNvSpPr>
          <p:nvPr>
            <p:ph type="title"/>
          </p:nvPr>
        </p:nvSpPr>
        <p:spPr>
          <a:xfrm>
            <a:off x="76200" y="20444"/>
            <a:ext cx="8686800" cy="1143000"/>
          </a:xfrm>
        </p:spPr>
        <p:txBody>
          <a:bodyPr/>
          <a:lstStyle/>
          <a:p>
            <a:pPr algn="l" eaLnBrk="1" hangingPunct="1"/>
            <a:r>
              <a:rPr lang="en-US" altLang="en-US" sz="2400" b="1" dirty="0">
                <a:solidFill>
                  <a:schemeClr val="accent2">
                    <a:lumMod val="50000"/>
                  </a:schemeClr>
                </a:solidFill>
                <a:latin typeface="Bookman Old Style" panose="02050604050505020204" pitchFamily="18" charset="0"/>
              </a:rPr>
              <a:t>Colonial Heights City Council Meeting</a:t>
            </a:r>
            <a:br>
              <a:rPr lang="en-US" altLang="en-US" sz="2400" b="1" dirty="0">
                <a:solidFill>
                  <a:schemeClr val="accent2">
                    <a:lumMod val="50000"/>
                  </a:schemeClr>
                </a:solidFill>
                <a:latin typeface="Bookman Old Style" panose="02050604050505020204" pitchFamily="18" charset="0"/>
              </a:rPr>
            </a:br>
            <a:r>
              <a:rPr lang="en-US" altLang="en-US" sz="2400" b="1" dirty="0">
                <a:solidFill>
                  <a:schemeClr val="accent2">
                    <a:lumMod val="50000"/>
                  </a:schemeClr>
                </a:solidFill>
                <a:latin typeface="Bookman Old Style" panose="02050604050505020204" pitchFamily="18" charset="0"/>
              </a:rPr>
              <a:t>October 11, 2022</a:t>
            </a:r>
          </a:p>
        </p:txBody>
      </p:sp>
    </p:spTree>
    <p:extLst>
      <p:ext uri="{BB962C8B-B14F-4D97-AF65-F5344CB8AC3E}">
        <p14:creationId xmlns:p14="http://schemas.microsoft.com/office/powerpoint/2010/main" val="1561987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2"/>
          <p:cNvSpPr>
            <a:spLocks noGrp="1" noChangeArrowheads="1"/>
          </p:cNvSpPr>
          <p:nvPr>
            <p:ph type="title"/>
          </p:nvPr>
        </p:nvSpPr>
        <p:spPr>
          <a:xfrm>
            <a:off x="457200" y="496816"/>
            <a:ext cx="8686800" cy="1143000"/>
          </a:xfrm>
        </p:spPr>
        <p:txBody>
          <a:bodyPr/>
          <a:lstStyle/>
          <a:p>
            <a:pPr algn="l" eaLnBrk="1" hangingPunct="1"/>
            <a:r>
              <a:rPr lang="en-US" altLang="en-US" sz="2400" b="1" dirty="0">
                <a:solidFill>
                  <a:schemeClr val="accent2">
                    <a:lumMod val="50000"/>
                  </a:schemeClr>
                </a:solidFill>
                <a:latin typeface="Bookman Old Style" panose="02050604050505020204" pitchFamily="18" charset="0"/>
              </a:rPr>
              <a:t>Colonial Heights City Council Meeting</a:t>
            </a:r>
            <a:br>
              <a:rPr lang="en-US" altLang="en-US" sz="2400" b="1" dirty="0">
                <a:solidFill>
                  <a:schemeClr val="accent2">
                    <a:lumMod val="50000"/>
                  </a:schemeClr>
                </a:solidFill>
                <a:latin typeface="Bookman Old Style" panose="02050604050505020204" pitchFamily="18" charset="0"/>
              </a:rPr>
            </a:br>
            <a:r>
              <a:rPr lang="en-US" altLang="en-US" sz="2400" b="1" dirty="0">
                <a:solidFill>
                  <a:schemeClr val="accent2">
                    <a:lumMod val="50000"/>
                  </a:schemeClr>
                </a:solidFill>
                <a:latin typeface="Bookman Old Style" panose="02050604050505020204" pitchFamily="18" charset="0"/>
              </a:rPr>
              <a:t>October 11, 2022</a:t>
            </a:r>
          </a:p>
        </p:txBody>
      </p:sp>
      <p:sp>
        <p:nvSpPr>
          <p:cNvPr id="134146" name="Rectangle 3"/>
          <p:cNvSpPr>
            <a:spLocks noGrp="1" noChangeArrowheads="1"/>
          </p:cNvSpPr>
          <p:nvPr>
            <p:ph idx="1"/>
          </p:nvPr>
        </p:nvSpPr>
        <p:spPr>
          <a:xfrm>
            <a:off x="304800" y="1639816"/>
            <a:ext cx="11582400" cy="3606672"/>
          </a:xfrm>
          <a:solidFill>
            <a:schemeClr val="bg1"/>
          </a:solidFill>
        </p:spPr>
        <p:txBody>
          <a:bodyPr>
            <a:normAutofit/>
          </a:bodyPr>
          <a:lstStyle/>
          <a:p>
            <a:pPr marL="808038" indent="-808038" eaLnBrk="1" hangingPunct="1">
              <a:buNone/>
            </a:pPr>
            <a:endParaRPr lang="en-US" altLang="en-US" sz="800" b="1" dirty="0"/>
          </a:p>
          <a:p>
            <a:pPr marL="0" indent="0" eaLnBrk="1" hangingPunct="1">
              <a:buClr>
                <a:srgbClr val="000000"/>
              </a:buClr>
              <a:buNone/>
            </a:pPr>
            <a:r>
              <a:rPr lang="en-US" altLang="en-US" sz="2800" b="1" dirty="0">
                <a:solidFill>
                  <a:schemeClr val="tx1"/>
                </a:solidFill>
                <a:latin typeface="Bookman Old Style" panose="02050604050505020204" pitchFamily="18" charset="0"/>
              </a:rPr>
              <a:t>14. </a:t>
            </a:r>
            <a:r>
              <a:rPr lang="en-US" altLang="en-US" sz="2800" b="1" u="sng" dirty="0">
                <a:solidFill>
                  <a:schemeClr val="tx1"/>
                </a:solidFill>
                <a:latin typeface="Bookman Old Style" panose="02050604050505020204" pitchFamily="18" charset="0"/>
              </a:rPr>
              <a:t>Unfinished Business, Contested Ordinances And Resolutions, And Items Removed From The Consent Agenda</a:t>
            </a:r>
          </a:p>
          <a:p>
            <a:pPr marL="0" indent="0" eaLnBrk="1" hangingPunct="1">
              <a:buClr>
                <a:srgbClr val="000000"/>
              </a:buClr>
              <a:buNone/>
            </a:pPr>
            <a:r>
              <a:rPr lang="en-US" altLang="en-US" sz="3200" b="1" i="1" dirty="0">
                <a:solidFill>
                  <a:schemeClr val="accent2">
                    <a:lumMod val="50000"/>
                  </a:schemeClr>
                </a:solidFill>
                <a:latin typeface="Bookman Old Style" panose="02050604050505020204" pitchFamily="18" charset="0"/>
              </a:rPr>
              <a:t>		None</a:t>
            </a:r>
            <a:endParaRPr lang="en-US" altLang="en-US" sz="3200" i="1" dirty="0">
              <a:solidFill>
                <a:schemeClr val="accent2">
                  <a:lumMod val="50000"/>
                </a:schemeClr>
              </a:solidFill>
              <a:latin typeface="Bookman Old Style" panose="02050604050505020204" pitchFamily="18" charset="0"/>
            </a:endParaRPr>
          </a:p>
        </p:txBody>
      </p:sp>
      <p:pic>
        <p:nvPicPr>
          <p:cNvPr id="5" name="Picture 8" descr="Back to Home">
            <a:extLst>
              <a:ext uri="{FF2B5EF4-FFF2-40B4-BE49-F238E27FC236}">
                <a16:creationId xmlns:a16="http://schemas.microsoft.com/office/drawing/2014/main" id="{43EF5719-3FE2-42D5-8703-4D6454663B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9150" y="245570"/>
            <a:ext cx="1158050" cy="1392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51441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Rectangle 2"/>
          <p:cNvSpPr>
            <a:spLocks noGrp="1" noChangeArrowheads="1"/>
          </p:cNvSpPr>
          <p:nvPr>
            <p:ph type="title"/>
          </p:nvPr>
        </p:nvSpPr>
        <p:spPr>
          <a:xfrm>
            <a:off x="457200" y="451814"/>
            <a:ext cx="8686800" cy="1143000"/>
          </a:xfrm>
        </p:spPr>
        <p:txBody>
          <a:bodyPr/>
          <a:lstStyle/>
          <a:p>
            <a:r>
              <a:rPr lang="en-US" altLang="en-US" sz="2400" b="1" dirty="0">
                <a:solidFill>
                  <a:schemeClr val="accent2">
                    <a:lumMod val="50000"/>
                  </a:schemeClr>
                </a:solidFill>
                <a:latin typeface="Bookman Old Style" panose="02050604050505020204" pitchFamily="18" charset="0"/>
              </a:rPr>
              <a:t>Colonial Heights City Council Meeting</a:t>
            </a:r>
            <a:br>
              <a:rPr lang="en-US" altLang="en-US" sz="2400" b="1" dirty="0">
                <a:solidFill>
                  <a:schemeClr val="accent2">
                    <a:lumMod val="50000"/>
                  </a:schemeClr>
                </a:solidFill>
                <a:latin typeface="Bookman Old Style" panose="02050604050505020204" pitchFamily="18" charset="0"/>
              </a:rPr>
            </a:br>
            <a:r>
              <a:rPr lang="en-US" altLang="en-US" sz="2400" b="1" dirty="0">
                <a:solidFill>
                  <a:schemeClr val="accent2">
                    <a:lumMod val="50000"/>
                  </a:schemeClr>
                </a:solidFill>
                <a:latin typeface="Bookman Old Style" panose="02050604050505020204" pitchFamily="18" charset="0"/>
              </a:rPr>
              <a:t>October 11, 2022</a:t>
            </a:r>
          </a:p>
        </p:txBody>
      </p:sp>
      <p:sp>
        <p:nvSpPr>
          <p:cNvPr id="3" name="Rectangle 2">
            <a:extLst>
              <a:ext uri="{FF2B5EF4-FFF2-40B4-BE49-F238E27FC236}">
                <a16:creationId xmlns:a16="http://schemas.microsoft.com/office/drawing/2014/main" id="{43BEEB54-0F61-4F7D-B402-D6C1ADA9D9E0}"/>
              </a:ext>
            </a:extLst>
          </p:cNvPr>
          <p:cNvSpPr/>
          <p:nvPr/>
        </p:nvSpPr>
        <p:spPr>
          <a:xfrm>
            <a:off x="342900" y="2682152"/>
            <a:ext cx="11506200" cy="1692771"/>
          </a:xfrm>
          <a:prstGeom prst="rect">
            <a:avLst/>
          </a:prstGeom>
          <a:solidFill>
            <a:schemeClr val="bg1"/>
          </a:solidFill>
        </p:spPr>
        <p:txBody>
          <a:bodyPr wrap="square">
            <a:spAutoFit/>
          </a:bodyPr>
          <a:lstStyle/>
          <a:p>
            <a:pPr marL="809707" indent="-809707" eaLnBrk="1" hangingPunct="1">
              <a:buClr>
                <a:srgbClr val="000000"/>
              </a:buClr>
              <a:buFont typeface="+mj-lt"/>
              <a:buAutoNum type="arabicPeriod" startAt="15"/>
              <a:defRPr/>
            </a:pPr>
            <a:r>
              <a:rPr lang="en-US" sz="2800" b="1" u="sng" dirty="0">
                <a:solidFill>
                  <a:schemeClr val="tx1">
                    <a:lumMod val="95000"/>
                    <a:lumOff val="5000"/>
                  </a:schemeClr>
                </a:solidFill>
                <a:latin typeface="Bookman Old Style" pitchFamily="18" charset="0"/>
              </a:rPr>
              <a:t>Reports of Officers and Documents Related Thereto: </a:t>
            </a:r>
          </a:p>
          <a:p>
            <a:pPr marL="809707" indent="-809707" eaLnBrk="1" hangingPunct="1">
              <a:buClr>
                <a:srgbClr val="000000"/>
              </a:buClr>
              <a:buFont typeface="+mj-lt"/>
              <a:buAutoNum type="arabicPeriod" startAt="15"/>
              <a:defRPr/>
            </a:pPr>
            <a:endParaRPr lang="en-US" sz="800" b="1" i="1" dirty="0">
              <a:solidFill>
                <a:srgbClr val="C00000"/>
              </a:solidFill>
              <a:latin typeface="Bookman Old Style" pitchFamily="18" charset="0"/>
            </a:endParaRPr>
          </a:p>
          <a:p>
            <a:pPr marL="463550" lvl="2" indent="0" eaLnBrk="1" hangingPunct="1">
              <a:spcAft>
                <a:spcPts val="600"/>
              </a:spcAft>
              <a:buClr>
                <a:srgbClr val="000000"/>
              </a:buClr>
              <a:defRPr/>
            </a:pPr>
            <a:r>
              <a:rPr lang="en-US" sz="3200" b="1" i="1" dirty="0">
                <a:solidFill>
                  <a:schemeClr val="accent2">
                    <a:lumMod val="50000"/>
                  </a:schemeClr>
                </a:solidFill>
                <a:latin typeface="Bookman Old Style" panose="02050604050505020204" pitchFamily="18" charset="0"/>
              </a:rPr>
              <a:t>A. City Manager</a:t>
            </a:r>
          </a:p>
          <a:p>
            <a:pPr marL="1657350" lvl="3" indent="-628650" eaLnBrk="1" hangingPunct="1">
              <a:spcAft>
                <a:spcPts val="600"/>
              </a:spcAft>
              <a:buClr>
                <a:srgbClr val="000000"/>
              </a:buClr>
              <a:defRPr/>
            </a:pPr>
            <a:r>
              <a:rPr lang="en-US" sz="3100" i="1" dirty="0">
                <a:solidFill>
                  <a:schemeClr val="accent2">
                    <a:lumMod val="50000"/>
                  </a:schemeClr>
                </a:solidFill>
                <a:latin typeface="Bookman Old Style" panose="02050604050505020204" pitchFamily="18" charset="0"/>
              </a:rPr>
              <a:t>1.  General Activity Report</a:t>
            </a:r>
          </a:p>
        </p:txBody>
      </p:sp>
      <p:pic>
        <p:nvPicPr>
          <p:cNvPr id="5" name="Picture 8" descr="Back to Home">
            <a:extLst>
              <a:ext uri="{FF2B5EF4-FFF2-40B4-BE49-F238E27FC236}">
                <a16:creationId xmlns:a16="http://schemas.microsoft.com/office/drawing/2014/main" id="{BBCF7A67-5255-4BCF-BCEC-E3FAFBC316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9150" y="245570"/>
            <a:ext cx="1158050" cy="1392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36967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223B4C5-3428-4D6B-8301-E0BA8BB8FAB3}"/>
              </a:ext>
            </a:extLst>
          </p:cNvPr>
          <p:cNvSpPr>
            <a:spLocks noGrp="1"/>
          </p:cNvSpPr>
          <p:nvPr>
            <p:ph type="title"/>
          </p:nvPr>
        </p:nvSpPr>
        <p:spPr>
          <a:xfrm>
            <a:off x="609600" y="338139"/>
            <a:ext cx="10972800" cy="576261"/>
          </a:xfrm>
        </p:spPr>
        <p:txBody>
          <a:bodyPr>
            <a:normAutofit fontScale="90000"/>
          </a:bodyPr>
          <a:lstStyle/>
          <a:p>
            <a:pPr algn="ctr"/>
            <a:r>
              <a:rPr lang="en-US" u="sng" dirty="0"/>
              <a:t>Dates of Interest</a:t>
            </a:r>
          </a:p>
        </p:txBody>
      </p:sp>
      <p:sp>
        <p:nvSpPr>
          <p:cNvPr id="6" name="Text Box 2">
            <a:extLst>
              <a:ext uri="{FF2B5EF4-FFF2-40B4-BE49-F238E27FC236}">
                <a16:creationId xmlns:a16="http://schemas.microsoft.com/office/drawing/2014/main" id="{5EF53954-AE14-42CC-821F-4C0B6AB2BFEE}"/>
              </a:ext>
            </a:extLst>
          </p:cNvPr>
          <p:cNvSpPr txBox="1">
            <a:spLocks noChangeArrowheads="1"/>
          </p:cNvSpPr>
          <p:nvPr/>
        </p:nvSpPr>
        <p:spPr bwMode="auto">
          <a:xfrm>
            <a:off x="609599" y="5708072"/>
            <a:ext cx="10972800" cy="54102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a:solidFill>
                  <a:srgbClr val="0070C0"/>
                </a:solidFill>
                <a:effectLst/>
                <a:latin typeface="Times New Roman" panose="02020603050405020304" pitchFamily="18" charset="0"/>
                <a:ea typeface="Times New Roman" panose="02020603050405020304" pitchFamily="18" charset="0"/>
              </a:rPr>
              <a:t>**Regular Meeting held on Thursday due to Election Day on Tuesday, Nov. 8</a:t>
            </a:r>
            <a:r>
              <a:rPr lang="en-US" baseline="30000">
                <a:solidFill>
                  <a:srgbClr val="0070C0"/>
                </a:solidFill>
                <a:effectLst/>
                <a:latin typeface="Times New Roman" panose="02020603050405020304" pitchFamily="18" charset="0"/>
                <a:ea typeface="Times New Roman" panose="02020603050405020304" pitchFamily="18" charset="0"/>
              </a:rPr>
              <a:t>th</a:t>
            </a:r>
            <a:r>
              <a:rPr lang="en-US">
                <a:solidFill>
                  <a:srgbClr val="0070C0"/>
                </a:solidFill>
                <a:effectLst/>
                <a:latin typeface="Times New Roman" panose="02020603050405020304" pitchFamily="18" charset="0"/>
                <a:ea typeface="Times New Roman" panose="02020603050405020304" pitchFamily="18" charset="0"/>
              </a:rPr>
              <a:t>, 2022.</a:t>
            </a:r>
            <a:endParaRPr lang="en-US">
              <a:effectLst/>
              <a:latin typeface="Times New Roman" panose="02020603050405020304" pitchFamily="18" charset="0"/>
              <a:ea typeface="Times New Roman" panose="02020603050405020304" pitchFamily="18" charset="0"/>
            </a:endParaRPr>
          </a:p>
        </p:txBody>
      </p:sp>
      <p:pic>
        <p:nvPicPr>
          <p:cNvPr id="2" name="Picture 1">
            <a:extLst>
              <a:ext uri="{FF2B5EF4-FFF2-40B4-BE49-F238E27FC236}">
                <a16:creationId xmlns:a16="http://schemas.microsoft.com/office/drawing/2014/main" id="{CA470847-F510-479A-903D-2FB74EC5A11A}"/>
              </a:ext>
            </a:extLst>
          </p:cNvPr>
          <p:cNvPicPr>
            <a:picLocks noChangeAspect="1"/>
          </p:cNvPicPr>
          <p:nvPr/>
        </p:nvPicPr>
        <p:blipFill>
          <a:blip r:embed="rId3"/>
          <a:stretch>
            <a:fillRect/>
          </a:stretch>
        </p:blipFill>
        <p:spPr>
          <a:xfrm>
            <a:off x="383017" y="1181100"/>
            <a:ext cx="11425965" cy="4495800"/>
          </a:xfrm>
          <a:prstGeom prst="rect">
            <a:avLst/>
          </a:prstGeom>
          <a:solidFill>
            <a:schemeClr val="accent1">
              <a:lumMod val="40000"/>
              <a:lumOff val="60000"/>
            </a:schemeClr>
          </a:solidFill>
        </p:spPr>
      </p:pic>
    </p:spTree>
    <p:extLst>
      <p:ext uri="{BB962C8B-B14F-4D97-AF65-F5344CB8AC3E}">
        <p14:creationId xmlns:p14="http://schemas.microsoft.com/office/powerpoint/2010/main" val="36624472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1E1AEFE-7402-4FD7-8D67-78CD8A444580}"/>
              </a:ext>
            </a:extLst>
          </p:cNvPr>
          <p:cNvSpPr/>
          <p:nvPr/>
        </p:nvSpPr>
        <p:spPr>
          <a:xfrm>
            <a:off x="0" y="0"/>
            <a:ext cx="12192000" cy="7003392"/>
          </a:xfrm>
          <a:prstGeom prst="rect">
            <a:avLst/>
          </a:prstGeom>
          <a:solidFill>
            <a:srgbClr val="A5CD89"/>
          </a:solidFill>
        </p:spPr>
        <p:txBody>
          <a:bodyPr wrap="square">
            <a:spAutoFit/>
          </a:bodyPr>
          <a:lstStyle/>
          <a:p>
            <a:pPr marL="461963" marR="0" algn="ctr">
              <a:spcBef>
                <a:spcPts val="0"/>
              </a:spcBef>
              <a:spcAft>
                <a:spcPts val="0"/>
              </a:spcAft>
            </a:pPr>
            <a:endParaRPr lang="en-US" sz="3200" b="1" u="sng" dirty="0">
              <a:solidFill>
                <a:srgbClr val="002060"/>
              </a:solidFill>
              <a:latin typeface="Times New Roman" panose="02020603050405020304" pitchFamily="18" charset="0"/>
              <a:ea typeface="Times New Roman" panose="02020603050405020304" pitchFamily="18" charset="0"/>
            </a:endParaRPr>
          </a:p>
          <a:p>
            <a:pPr marL="461963" marR="0" algn="ctr">
              <a:spcBef>
                <a:spcPts val="0"/>
              </a:spcBef>
              <a:spcAft>
                <a:spcPts val="0"/>
              </a:spcAft>
            </a:pPr>
            <a:r>
              <a:rPr lang="en-US" sz="3200" b="1" u="sng" dirty="0">
                <a:solidFill>
                  <a:srgbClr val="002060"/>
                </a:solidFill>
                <a:latin typeface="Times New Roman" panose="02020603050405020304" pitchFamily="18" charset="0"/>
                <a:ea typeface="Times New Roman" panose="02020603050405020304" pitchFamily="18" charset="0"/>
              </a:rPr>
              <a:t>CITY HOLIDAYS</a:t>
            </a:r>
          </a:p>
          <a:p>
            <a:pPr marL="742950" marR="0" lvl="1" indent="-285750">
              <a:lnSpc>
                <a:spcPct val="115000"/>
              </a:lnSpc>
              <a:spcBef>
                <a:spcPts val="0"/>
              </a:spcBef>
              <a:spcAft>
                <a:spcPts val="0"/>
              </a:spcAft>
              <a:buFont typeface="Wingdings" panose="05000000000000000000" pitchFamily="2" charset="2"/>
              <a:buChar char=""/>
            </a:pPr>
            <a:endParaRPr lang="en-US" sz="800" dirty="0">
              <a:solidFill>
                <a:srgbClr val="17365D"/>
              </a:solidFill>
              <a:latin typeface="Times New Roman" panose="02020603050405020304" pitchFamily="18" charset="0"/>
              <a:ea typeface="Calibri" panose="020F0502020204030204" pitchFamily="34" charset="0"/>
            </a:endParaRPr>
          </a:p>
          <a:p>
            <a:pPr marL="742950" marR="0" lvl="1" indent="-285750">
              <a:lnSpc>
                <a:spcPct val="115000"/>
              </a:lnSpc>
              <a:spcBef>
                <a:spcPts val="0"/>
              </a:spcBef>
              <a:spcAft>
                <a:spcPts val="0"/>
              </a:spcAft>
              <a:buFont typeface="Wingdings" panose="05000000000000000000" pitchFamily="2" charset="2"/>
              <a:buChar char=""/>
            </a:pPr>
            <a:r>
              <a:rPr lang="en-US" sz="2200" dirty="0">
                <a:solidFill>
                  <a:srgbClr val="17365D"/>
                </a:solidFill>
                <a:latin typeface="Times New Roman" panose="02020603050405020304" pitchFamily="18" charset="0"/>
                <a:ea typeface="Calibri" panose="020F0502020204030204" pitchFamily="34" charset="0"/>
              </a:rPr>
              <a:t>Friday, November 11, 2022– (Government Offices Closed)</a:t>
            </a:r>
            <a:endParaRPr lang="en-US" sz="2200" dirty="0">
              <a:latin typeface="Times New Roman" panose="02020603050405020304" pitchFamily="18" charset="0"/>
              <a:ea typeface="Calibri" panose="020F0502020204030204" pitchFamily="34" charset="0"/>
            </a:endParaRPr>
          </a:p>
          <a:p>
            <a:pPr marL="742950" marR="0" lvl="1" indent="-285750">
              <a:lnSpc>
                <a:spcPct val="115000"/>
              </a:lnSpc>
              <a:spcBef>
                <a:spcPts val="0"/>
              </a:spcBef>
              <a:spcAft>
                <a:spcPts val="1000"/>
              </a:spcAft>
              <a:buFont typeface="Wingdings" panose="05000000000000000000" pitchFamily="2" charset="2"/>
              <a:buChar char=""/>
            </a:pPr>
            <a:r>
              <a:rPr lang="en-US" sz="2200" dirty="0">
                <a:solidFill>
                  <a:srgbClr val="17365D"/>
                </a:solidFill>
                <a:latin typeface="Times New Roman" panose="02020603050405020304" pitchFamily="18" charset="0"/>
                <a:ea typeface="Calibri" panose="020F0502020204030204" pitchFamily="34" charset="0"/>
              </a:rPr>
              <a:t>Thursday, November 24 &amp; Friday, November 25, 2022– (Government Offices Closed)</a:t>
            </a:r>
          </a:p>
          <a:p>
            <a:pPr marL="742950" marR="0" lvl="1" indent="-285750">
              <a:lnSpc>
                <a:spcPct val="115000"/>
              </a:lnSpc>
              <a:spcBef>
                <a:spcPts val="0"/>
              </a:spcBef>
              <a:spcAft>
                <a:spcPts val="1000"/>
              </a:spcAft>
              <a:buFont typeface="Wingdings" panose="05000000000000000000" pitchFamily="2" charset="2"/>
              <a:buChar char=""/>
            </a:pPr>
            <a:r>
              <a:rPr lang="en-US" sz="2200" dirty="0">
                <a:solidFill>
                  <a:srgbClr val="17365D"/>
                </a:solidFill>
                <a:latin typeface="Times New Roman" panose="02020603050405020304" pitchFamily="18" charset="0"/>
                <a:ea typeface="Calibri" panose="020F0502020204030204" pitchFamily="34" charset="0"/>
              </a:rPr>
              <a:t>Friday, December 23 &amp; Monday, December 26, 2022 – (Government Offices Closed)</a:t>
            </a:r>
          </a:p>
          <a:p>
            <a:pPr marL="742950" marR="0" lvl="1" indent="-285750">
              <a:lnSpc>
                <a:spcPct val="115000"/>
              </a:lnSpc>
              <a:spcBef>
                <a:spcPts val="0"/>
              </a:spcBef>
              <a:spcAft>
                <a:spcPts val="1000"/>
              </a:spcAft>
              <a:buFont typeface="Wingdings" panose="05000000000000000000" pitchFamily="2" charset="2"/>
              <a:buChar char=""/>
            </a:pPr>
            <a:r>
              <a:rPr lang="en-US" sz="2200" dirty="0">
                <a:solidFill>
                  <a:srgbClr val="17365D"/>
                </a:solidFill>
                <a:latin typeface="Times New Roman" panose="02020603050405020304" pitchFamily="18" charset="0"/>
                <a:ea typeface="Calibri" panose="020F0502020204030204" pitchFamily="34" charset="0"/>
              </a:rPr>
              <a:t>Monday, January 2, 2023 – (Government Offices Closed)</a:t>
            </a:r>
          </a:p>
          <a:p>
            <a:pPr marL="742950" marR="0" lvl="1" indent="-285750">
              <a:lnSpc>
                <a:spcPct val="115000"/>
              </a:lnSpc>
              <a:spcBef>
                <a:spcPts val="0"/>
              </a:spcBef>
              <a:spcAft>
                <a:spcPts val="1000"/>
              </a:spcAft>
              <a:buFont typeface="Wingdings" panose="05000000000000000000" pitchFamily="2" charset="2"/>
              <a:buChar char=""/>
            </a:pPr>
            <a:endParaRPr lang="en-US" sz="2200" dirty="0">
              <a:solidFill>
                <a:srgbClr val="17365D"/>
              </a:solidFill>
              <a:latin typeface="Times New Roman" panose="02020603050405020304" pitchFamily="18" charset="0"/>
              <a:ea typeface="Calibri" panose="020F0502020204030204" pitchFamily="34" charset="0"/>
            </a:endParaRPr>
          </a:p>
          <a:p>
            <a:pPr marL="461963" marR="0" algn="ctr">
              <a:spcBef>
                <a:spcPts val="0"/>
              </a:spcBef>
              <a:spcAft>
                <a:spcPts val="0"/>
              </a:spcAft>
            </a:pPr>
            <a:r>
              <a:rPr lang="en-US" sz="3200" b="1" u="sng" dirty="0">
                <a:solidFill>
                  <a:srgbClr val="002060"/>
                </a:solidFill>
                <a:latin typeface="Times New Roman" panose="02020603050405020304" pitchFamily="18" charset="0"/>
                <a:ea typeface="Times New Roman" panose="02020603050405020304" pitchFamily="18" charset="0"/>
              </a:rPr>
              <a:t>CITY ACTIVITIES/EVENTS</a:t>
            </a:r>
          </a:p>
          <a:p>
            <a:pPr marL="461963" marR="0" algn="ctr">
              <a:spcBef>
                <a:spcPts val="0"/>
              </a:spcBef>
              <a:spcAft>
                <a:spcPts val="0"/>
              </a:spcAft>
            </a:pPr>
            <a:endParaRPr lang="en-US" sz="800" b="1" u="sng" dirty="0">
              <a:solidFill>
                <a:srgbClr val="002060"/>
              </a:solidFill>
              <a:latin typeface="Times New Roman" panose="02020603050405020304" pitchFamily="18" charset="0"/>
              <a:ea typeface="Times New Roman" panose="02020603050405020304" pitchFamily="18" charset="0"/>
            </a:endParaRPr>
          </a:p>
          <a:p>
            <a:pPr marL="742950" lvl="1" indent="-285750">
              <a:lnSpc>
                <a:spcPct val="115000"/>
              </a:lnSpc>
              <a:spcBef>
                <a:spcPts val="0"/>
              </a:spcBef>
              <a:spcAft>
                <a:spcPts val="1000"/>
              </a:spcAft>
              <a:buSzPts val="1200"/>
              <a:buFont typeface="Wingdings" panose="05000000000000000000" pitchFamily="2" charset="2"/>
              <a:buChar char=""/>
            </a:pPr>
            <a:r>
              <a:rPr lang="en-US" sz="2200">
                <a:solidFill>
                  <a:srgbClr val="17365D"/>
                </a:solidFill>
                <a:latin typeface="Times New Roman" panose="02020603050405020304" pitchFamily="18" charset="0"/>
              </a:rPr>
              <a:t>Halloween </a:t>
            </a:r>
            <a:r>
              <a:rPr lang="en-US" sz="2200" dirty="0">
                <a:solidFill>
                  <a:srgbClr val="17365D"/>
                </a:solidFill>
                <a:latin typeface="Times New Roman" panose="02020603050405020304" pitchFamily="18" charset="0"/>
              </a:rPr>
              <a:t>in the Park: Monday, October 31st from 6-8pm at Flora Hill Park (Games, Music, Free Candy)</a:t>
            </a:r>
          </a:p>
          <a:p>
            <a:pPr marL="742950" lvl="1" indent="-285750">
              <a:lnSpc>
                <a:spcPct val="115000"/>
              </a:lnSpc>
              <a:spcBef>
                <a:spcPts val="0"/>
              </a:spcBef>
              <a:spcAft>
                <a:spcPts val="1000"/>
              </a:spcAft>
              <a:buSzPts val="1200"/>
              <a:buFont typeface="Wingdings" panose="05000000000000000000" pitchFamily="2" charset="2"/>
              <a:buChar char=""/>
            </a:pPr>
            <a:r>
              <a:rPr lang="en-US" sz="2200" dirty="0">
                <a:solidFill>
                  <a:srgbClr val="17365D"/>
                </a:solidFill>
                <a:latin typeface="Times New Roman" panose="02020603050405020304" pitchFamily="18" charset="0"/>
              </a:rPr>
              <a:t>General &amp; Special Elections: Tuesday, November 8, 2022 (City Council and School Board Elections)</a:t>
            </a:r>
          </a:p>
          <a:p>
            <a:pPr marL="742950" lvl="1" indent="-285750">
              <a:lnSpc>
                <a:spcPct val="115000"/>
              </a:lnSpc>
              <a:spcBef>
                <a:spcPts val="0"/>
              </a:spcBef>
              <a:spcAft>
                <a:spcPts val="1000"/>
              </a:spcAft>
              <a:buSzPts val="1200"/>
              <a:buFont typeface="Wingdings" panose="05000000000000000000" pitchFamily="2" charset="2"/>
              <a:buChar char=""/>
            </a:pPr>
            <a:r>
              <a:rPr lang="en-US" sz="2200" dirty="0">
                <a:solidFill>
                  <a:srgbClr val="17365D"/>
                </a:solidFill>
                <a:latin typeface="Times New Roman" panose="02020603050405020304" pitchFamily="18" charset="0"/>
              </a:rPr>
              <a:t>69th Annual Christmas Parade: Tuesday, December 6, 2022 at 7:00pm.</a:t>
            </a:r>
          </a:p>
          <a:p>
            <a:pPr marL="342900" marR="0" lvl="0" indent="-342900">
              <a:lnSpc>
                <a:spcPct val="115000"/>
              </a:lnSpc>
              <a:spcBef>
                <a:spcPts val="0"/>
              </a:spcBef>
              <a:spcAft>
                <a:spcPts val="1000"/>
              </a:spcAft>
              <a:buSzPts val="1200"/>
              <a:buFont typeface="Wingdings" panose="05000000000000000000" pitchFamily="2" charset="2"/>
              <a:buChar char=""/>
            </a:pPr>
            <a:endParaRPr lang="en-US" sz="8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861084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2"/>
          <p:cNvSpPr>
            <a:spLocks noGrp="1" noChangeArrowheads="1"/>
          </p:cNvSpPr>
          <p:nvPr>
            <p:ph type="title"/>
          </p:nvPr>
        </p:nvSpPr>
        <p:spPr>
          <a:xfrm>
            <a:off x="533400" y="382495"/>
            <a:ext cx="8686800" cy="1143000"/>
          </a:xfrm>
        </p:spPr>
        <p:txBody>
          <a:bodyPr/>
          <a:lstStyle/>
          <a:p>
            <a:r>
              <a:rPr lang="en-US" altLang="en-US" sz="2400" b="1" dirty="0">
                <a:solidFill>
                  <a:schemeClr val="accent2">
                    <a:lumMod val="50000"/>
                  </a:schemeClr>
                </a:solidFill>
                <a:latin typeface="Bookman Old Style" panose="02050604050505020204" pitchFamily="18" charset="0"/>
              </a:rPr>
              <a:t>Colonial Heights City Council Meeting</a:t>
            </a:r>
            <a:br>
              <a:rPr lang="en-US" altLang="en-US" sz="2400" b="1" dirty="0">
                <a:solidFill>
                  <a:schemeClr val="accent2">
                    <a:lumMod val="50000"/>
                  </a:schemeClr>
                </a:solidFill>
                <a:latin typeface="Bookman Old Style" panose="02050604050505020204" pitchFamily="18" charset="0"/>
              </a:rPr>
            </a:br>
            <a:r>
              <a:rPr lang="en-US" altLang="en-US" sz="2400" b="1" dirty="0">
                <a:solidFill>
                  <a:schemeClr val="accent2">
                    <a:lumMod val="50000"/>
                  </a:schemeClr>
                </a:solidFill>
                <a:latin typeface="Bookman Old Style" panose="02050604050505020204" pitchFamily="18" charset="0"/>
              </a:rPr>
              <a:t>October 11, 2022</a:t>
            </a:r>
          </a:p>
        </p:txBody>
      </p:sp>
      <p:sp>
        <p:nvSpPr>
          <p:cNvPr id="50178" name="Rectangle 3"/>
          <p:cNvSpPr>
            <a:spLocks noGrp="1" noChangeArrowheads="1"/>
          </p:cNvSpPr>
          <p:nvPr>
            <p:ph idx="1"/>
          </p:nvPr>
        </p:nvSpPr>
        <p:spPr>
          <a:xfrm>
            <a:off x="184709" y="2609138"/>
            <a:ext cx="11822582" cy="3675364"/>
          </a:xfrm>
          <a:extLst/>
        </p:spPr>
        <p:txBody>
          <a:bodyPr/>
          <a:lstStyle/>
          <a:p>
            <a:pPr marL="809707" indent="-809707" eaLnBrk="1" hangingPunct="1">
              <a:buNone/>
              <a:defRPr/>
            </a:pPr>
            <a:endParaRPr lang="en-US" sz="800" b="1" dirty="0"/>
          </a:p>
          <a:p>
            <a:pPr marL="809707" indent="-809707" eaLnBrk="1" hangingPunct="1">
              <a:buClr>
                <a:srgbClr val="000000"/>
              </a:buClr>
              <a:buFont typeface="+mj-lt"/>
              <a:buAutoNum type="arabicPeriod" startAt="15"/>
              <a:defRPr/>
            </a:pPr>
            <a:r>
              <a:rPr lang="en-US" sz="2800" b="1" u="sng" dirty="0">
                <a:solidFill>
                  <a:schemeClr val="tx1">
                    <a:lumMod val="95000"/>
                    <a:lumOff val="5000"/>
                  </a:schemeClr>
                </a:solidFill>
                <a:latin typeface="Bookman Old Style" pitchFamily="18" charset="0"/>
              </a:rPr>
              <a:t>Reports of Officers and Documents Related Thereto cont.:</a:t>
            </a:r>
          </a:p>
          <a:p>
            <a:pPr marL="809707" indent="-809707" eaLnBrk="1" hangingPunct="1">
              <a:buClr>
                <a:srgbClr val="000000"/>
              </a:buClr>
              <a:buFont typeface="+mj-lt"/>
              <a:buAutoNum type="arabicPeriod" startAt="15"/>
              <a:defRPr/>
            </a:pPr>
            <a:endParaRPr lang="en-US" sz="800" b="1" i="1" dirty="0">
              <a:solidFill>
                <a:srgbClr val="C00000"/>
              </a:solidFill>
              <a:latin typeface="Bookman Old Style" pitchFamily="18" charset="0"/>
            </a:endParaRPr>
          </a:p>
          <a:p>
            <a:pPr marL="463550" lvl="2" indent="0" eaLnBrk="1" hangingPunct="1">
              <a:spcAft>
                <a:spcPts val="600"/>
              </a:spcAft>
              <a:buClr>
                <a:srgbClr val="000000"/>
              </a:buClr>
              <a:buNone/>
              <a:defRPr/>
            </a:pPr>
            <a:r>
              <a:rPr lang="en-US" sz="2600" b="1" i="1" dirty="0">
                <a:solidFill>
                  <a:schemeClr val="tx1"/>
                </a:solidFill>
                <a:latin typeface="Bookman Old Style" pitchFamily="18" charset="0"/>
              </a:rPr>
              <a:t>	</a:t>
            </a:r>
            <a:r>
              <a:rPr lang="en-US" sz="2800" b="1" i="1" dirty="0">
                <a:solidFill>
                  <a:schemeClr val="accent2">
                    <a:lumMod val="50000"/>
                  </a:schemeClr>
                </a:solidFill>
                <a:latin typeface="Bookman Old Style" pitchFamily="18" charset="0"/>
              </a:rPr>
              <a:t>B. City Attorney </a:t>
            </a:r>
          </a:p>
          <a:p>
            <a:pPr marL="2922981" lvl="8" indent="-456355">
              <a:buFont typeface="+mj-lt"/>
              <a:buAutoNum type="alphaUcPeriod"/>
              <a:defRPr/>
            </a:pPr>
            <a:endParaRPr lang="en-US" sz="800" b="1" dirty="0">
              <a:latin typeface="Bookman Old Style" pitchFamily="18" charset="0"/>
            </a:endParaRPr>
          </a:p>
          <a:p>
            <a:pPr marL="868335" lvl="3" indent="0">
              <a:buNone/>
              <a:defRPr/>
            </a:pPr>
            <a:endParaRPr lang="en-US" sz="3200" b="1" dirty="0">
              <a:latin typeface="Bookman Old Style" pitchFamily="18" charset="0"/>
            </a:endParaRPr>
          </a:p>
          <a:p>
            <a:pPr marL="809707" indent="-809707" eaLnBrk="1" hangingPunct="1">
              <a:buClr>
                <a:srgbClr val="000000"/>
              </a:buClr>
              <a:buFont typeface="+mj-lt"/>
              <a:buAutoNum type="arabicPeriod" startAt="15"/>
              <a:defRPr/>
            </a:pPr>
            <a:endParaRPr lang="en-US" sz="2800" b="1" i="1" dirty="0">
              <a:solidFill>
                <a:srgbClr val="C00000"/>
              </a:solidFill>
              <a:latin typeface="Bookman Old Style" pitchFamily="18" charset="0"/>
            </a:endParaRPr>
          </a:p>
        </p:txBody>
      </p:sp>
      <p:pic>
        <p:nvPicPr>
          <p:cNvPr id="5" name="Picture 8" descr="Back to Home">
            <a:extLst>
              <a:ext uri="{FF2B5EF4-FFF2-40B4-BE49-F238E27FC236}">
                <a16:creationId xmlns:a16="http://schemas.microsoft.com/office/drawing/2014/main" id="{794C7BE9-1F3C-430E-98E5-08A7691D2D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9150" y="245570"/>
            <a:ext cx="1158050" cy="1392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5804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4" name="Rectangle 3"/>
          <p:cNvSpPr>
            <a:spLocks noGrp="1" noChangeArrowheads="1"/>
          </p:cNvSpPr>
          <p:nvPr>
            <p:ph idx="1"/>
          </p:nvPr>
        </p:nvSpPr>
        <p:spPr>
          <a:xfrm>
            <a:off x="685800" y="1905000"/>
            <a:ext cx="10668000" cy="3886200"/>
          </a:xfrm>
          <a:solidFill>
            <a:schemeClr val="bg1"/>
          </a:solidFill>
        </p:spPr>
        <p:txBody>
          <a:bodyPr>
            <a:normAutofit/>
          </a:bodyPr>
          <a:lstStyle/>
          <a:p>
            <a:pPr marL="808038" indent="-808038" eaLnBrk="1" hangingPunct="1">
              <a:buNone/>
              <a:defRPr/>
            </a:pPr>
            <a:endParaRPr lang="en-US" altLang="en-US" sz="800" b="1" dirty="0"/>
          </a:p>
          <a:p>
            <a:pPr marL="514350" indent="-514350" eaLnBrk="1" hangingPunct="1">
              <a:buClr>
                <a:srgbClr val="000000"/>
              </a:buClr>
              <a:buAutoNum type="arabicPeriod" startAt="7"/>
              <a:defRPr/>
            </a:pPr>
            <a:r>
              <a:rPr lang="en-US" altLang="en-US" sz="2800" b="1" u="sng" dirty="0">
                <a:solidFill>
                  <a:schemeClr val="tx1"/>
                </a:solidFill>
                <a:latin typeface="Bookman Old Style" panose="02050604050505020204" pitchFamily="18" charset="0"/>
              </a:rPr>
              <a:t>Commendations And Presentations: </a:t>
            </a:r>
          </a:p>
          <a:p>
            <a:pPr marL="457200" indent="-457200">
              <a:buClr>
                <a:srgbClr val="000000"/>
              </a:buClr>
              <a:buNone/>
              <a:defRPr/>
            </a:pPr>
            <a:r>
              <a:rPr lang="en-US" altLang="en-US" sz="2800" b="1" i="1" dirty="0">
                <a:solidFill>
                  <a:schemeClr val="accent2">
                    <a:lumMod val="50000"/>
                  </a:schemeClr>
                </a:solidFill>
                <a:latin typeface="Bookman Old Style" panose="02050604050505020204" pitchFamily="18" charset="0"/>
              </a:rPr>
              <a:t>A. Presentation Of The City's 2022 Annual Donation To The Chesterfield/Colonial Heights Christmas Mother, Bonnie </a:t>
            </a:r>
            <a:r>
              <a:rPr lang="en-US" altLang="en-US" sz="2800" b="1" i="1" dirty="0" err="1">
                <a:solidFill>
                  <a:schemeClr val="accent2">
                    <a:lumMod val="50000"/>
                  </a:schemeClr>
                </a:solidFill>
                <a:latin typeface="Bookman Old Style" panose="02050604050505020204" pitchFamily="18" charset="0"/>
              </a:rPr>
              <a:t>Cauthorn</a:t>
            </a:r>
            <a:r>
              <a:rPr lang="en-US" altLang="en-US" sz="2800" b="1" i="1" dirty="0">
                <a:solidFill>
                  <a:schemeClr val="accent2">
                    <a:lumMod val="50000"/>
                  </a:schemeClr>
                </a:solidFill>
                <a:latin typeface="Bookman Old Style" panose="02050604050505020204" pitchFamily="18" charset="0"/>
              </a:rPr>
              <a:t>.</a:t>
            </a:r>
          </a:p>
        </p:txBody>
      </p:sp>
      <p:sp>
        <p:nvSpPr>
          <p:cNvPr id="6" name="Rectangle 2">
            <a:extLst>
              <a:ext uri="{FF2B5EF4-FFF2-40B4-BE49-F238E27FC236}">
                <a16:creationId xmlns:a16="http://schemas.microsoft.com/office/drawing/2014/main" id="{C15AFA14-FFB2-4E4D-AED9-0F84D4920024}"/>
              </a:ext>
            </a:extLst>
          </p:cNvPr>
          <p:cNvSpPr>
            <a:spLocks noGrp="1" noChangeArrowheads="1"/>
          </p:cNvSpPr>
          <p:nvPr>
            <p:ph type="title"/>
          </p:nvPr>
        </p:nvSpPr>
        <p:spPr>
          <a:xfrm>
            <a:off x="533400" y="308557"/>
            <a:ext cx="8686800" cy="1143000"/>
          </a:xfrm>
        </p:spPr>
        <p:txBody>
          <a:bodyPr/>
          <a:lstStyle/>
          <a:p>
            <a:r>
              <a:rPr lang="en-US" altLang="en-US" sz="2400" b="1" dirty="0">
                <a:solidFill>
                  <a:schemeClr val="accent2">
                    <a:lumMod val="50000"/>
                  </a:schemeClr>
                </a:solidFill>
                <a:latin typeface="Bookman Old Style" panose="02050604050505020204" pitchFamily="18" charset="0"/>
              </a:rPr>
              <a:t>Colonial Heights City Council Meeting</a:t>
            </a:r>
            <a:br>
              <a:rPr lang="en-US" altLang="en-US" sz="2400" b="1" dirty="0">
                <a:solidFill>
                  <a:schemeClr val="accent2">
                    <a:lumMod val="50000"/>
                  </a:schemeClr>
                </a:solidFill>
                <a:latin typeface="Bookman Old Style" panose="02050604050505020204" pitchFamily="18" charset="0"/>
              </a:rPr>
            </a:br>
            <a:r>
              <a:rPr lang="en-US" altLang="en-US" sz="2400" b="1" dirty="0">
                <a:solidFill>
                  <a:schemeClr val="accent2">
                    <a:lumMod val="50000"/>
                  </a:schemeClr>
                </a:solidFill>
                <a:latin typeface="Bookman Old Style" panose="02050604050505020204" pitchFamily="18" charset="0"/>
              </a:rPr>
              <a:t>October 11, 2022</a:t>
            </a:r>
          </a:p>
        </p:txBody>
      </p:sp>
      <p:pic>
        <p:nvPicPr>
          <p:cNvPr id="7" name="Picture 8" descr="Back to Home">
            <a:extLst>
              <a:ext uri="{FF2B5EF4-FFF2-40B4-BE49-F238E27FC236}">
                <a16:creationId xmlns:a16="http://schemas.microsoft.com/office/drawing/2014/main" id="{46FA31F3-26EF-4434-96B7-1BD86691C5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9150" y="245570"/>
            <a:ext cx="1158050" cy="1392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0932752"/>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2"/>
          <p:cNvSpPr>
            <a:spLocks noGrp="1" noChangeArrowheads="1"/>
          </p:cNvSpPr>
          <p:nvPr>
            <p:ph type="title"/>
          </p:nvPr>
        </p:nvSpPr>
        <p:spPr>
          <a:xfrm>
            <a:off x="533400" y="382495"/>
            <a:ext cx="8686800" cy="1143000"/>
          </a:xfrm>
        </p:spPr>
        <p:txBody>
          <a:bodyPr/>
          <a:lstStyle/>
          <a:p>
            <a:r>
              <a:rPr lang="en-US" altLang="en-US" sz="2400" b="1" dirty="0">
                <a:solidFill>
                  <a:schemeClr val="accent2">
                    <a:lumMod val="50000"/>
                  </a:schemeClr>
                </a:solidFill>
                <a:latin typeface="Bookman Old Style" panose="02050604050505020204" pitchFamily="18" charset="0"/>
              </a:rPr>
              <a:t>Colonial Heights City Council Meeting</a:t>
            </a:r>
            <a:br>
              <a:rPr lang="en-US" altLang="en-US" sz="2400" b="1" dirty="0">
                <a:solidFill>
                  <a:schemeClr val="accent2">
                    <a:lumMod val="50000"/>
                  </a:schemeClr>
                </a:solidFill>
                <a:latin typeface="Bookman Old Style" panose="02050604050505020204" pitchFamily="18" charset="0"/>
              </a:rPr>
            </a:br>
            <a:r>
              <a:rPr lang="en-US" altLang="en-US" sz="2400" b="1" dirty="0">
                <a:solidFill>
                  <a:schemeClr val="accent2">
                    <a:lumMod val="50000"/>
                  </a:schemeClr>
                </a:solidFill>
                <a:latin typeface="Bookman Old Style" panose="02050604050505020204" pitchFamily="18" charset="0"/>
              </a:rPr>
              <a:t>October 11, 2022</a:t>
            </a:r>
          </a:p>
        </p:txBody>
      </p:sp>
      <p:sp>
        <p:nvSpPr>
          <p:cNvPr id="50178" name="Rectangle 3"/>
          <p:cNvSpPr>
            <a:spLocks noGrp="1" noChangeArrowheads="1"/>
          </p:cNvSpPr>
          <p:nvPr>
            <p:ph idx="1"/>
          </p:nvPr>
        </p:nvSpPr>
        <p:spPr>
          <a:xfrm>
            <a:off x="184709" y="2609138"/>
            <a:ext cx="11822582" cy="3675364"/>
          </a:xfrm>
          <a:extLst/>
        </p:spPr>
        <p:txBody>
          <a:bodyPr/>
          <a:lstStyle/>
          <a:p>
            <a:pPr marL="809707" indent="-809707" eaLnBrk="1" hangingPunct="1">
              <a:buNone/>
              <a:defRPr/>
            </a:pPr>
            <a:endParaRPr lang="en-US" sz="800" b="1" dirty="0"/>
          </a:p>
          <a:p>
            <a:pPr marL="809707" indent="-809707" eaLnBrk="1" hangingPunct="1">
              <a:buClr>
                <a:srgbClr val="000000"/>
              </a:buClr>
              <a:buFont typeface="+mj-lt"/>
              <a:buAutoNum type="arabicPeriod" startAt="15"/>
              <a:defRPr/>
            </a:pPr>
            <a:r>
              <a:rPr lang="en-US" sz="2800" b="1" u="sng" dirty="0">
                <a:solidFill>
                  <a:schemeClr val="tx1">
                    <a:lumMod val="95000"/>
                    <a:lumOff val="5000"/>
                  </a:schemeClr>
                </a:solidFill>
                <a:latin typeface="Bookman Old Style" pitchFamily="18" charset="0"/>
              </a:rPr>
              <a:t>Reports of Officers and Documents Related Thereto cont.:</a:t>
            </a:r>
          </a:p>
          <a:p>
            <a:pPr marL="809707" indent="-809707" eaLnBrk="1" hangingPunct="1">
              <a:buClr>
                <a:srgbClr val="000000"/>
              </a:buClr>
              <a:buFont typeface="+mj-lt"/>
              <a:buAutoNum type="arabicPeriod" startAt="15"/>
              <a:defRPr/>
            </a:pPr>
            <a:endParaRPr lang="en-US" sz="800" b="1" i="1" dirty="0">
              <a:solidFill>
                <a:srgbClr val="C00000"/>
              </a:solidFill>
              <a:latin typeface="Bookman Old Style" pitchFamily="18" charset="0"/>
            </a:endParaRPr>
          </a:p>
          <a:p>
            <a:pPr marL="463550" lvl="2" indent="279400" eaLnBrk="1" hangingPunct="1">
              <a:spcAft>
                <a:spcPts val="600"/>
              </a:spcAft>
              <a:buClr>
                <a:srgbClr val="000000"/>
              </a:buClr>
              <a:buNone/>
              <a:defRPr/>
            </a:pPr>
            <a:r>
              <a:rPr lang="en-US" sz="2800" b="1" i="1" dirty="0">
                <a:solidFill>
                  <a:schemeClr val="accent2">
                    <a:lumMod val="50000"/>
                  </a:schemeClr>
                </a:solidFill>
                <a:latin typeface="Bookman Old Style" pitchFamily="18" charset="0"/>
              </a:rPr>
              <a:t>C. Director Of Planning And Community Development</a:t>
            </a:r>
          </a:p>
          <a:p>
            <a:pPr marL="2922981" lvl="8" indent="-456355">
              <a:buFont typeface="+mj-lt"/>
              <a:buAutoNum type="alphaUcPeriod"/>
              <a:defRPr/>
            </a:pPr>
            <a:endParaRPr lang="en-US" sz="800" b="1" dirty="0">
              <a:latin typeface="Bookman Old Style" pitchFamily="18" charset="0"/>
            </a:endParaRPr>
          </a:p>
          <a:p>
            <a:pPr marL="0" indent="0" eaLnBrk="1" hangingPunct="1">
              <a:buClr>
                <a:srgbClr val="000000"/>
              </a:buClr>
              <a:buNone/>
              <a:defRPr/>
            </a:pPr>
            <a:endParaRPr lang="en-US" sz="2800" b="1" i="1" dirty="0">
              <a:solidFill>
                <a:srgbClr val="C00000"/>
              </a:solidFill>
              <a:latin typeface="Bookman Old Style" pitchFamily="18" charset="0"/>
            </a:endParaRPr>
          </a:p>
        </p:txBody>
      </p:sp>
      <p:pic>
        <p:nvPicPr>
          <p:cNvPr id="5" name="Picture 8" descr="Back to Home">
            <a:extLst>
              <a:ext uri="{FF2B5EF4-FFF2-40B4-BE49-F238E27FC236}">
                <a16:creationId xmlns:a16="http://schemas.microsoft.com/office/drawing/2014/main" id="{3EA6C606-5839-4463-B104-6FD8CB5720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9150" y="245570"/>
            <a:ext cx="1158050" cy="1392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61574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Rectangle 2"/>
          <p:cNvSpPr>
            <a:spLocks noGrp="1" noChangeArrowheads="1"/>
          </p:cNvSpPr>
          <p:nvPr>
            <p:ph type="title"/>
          </p:nvPr>
        </p:nvSpPr>
        <p:spPr>
          <a:xfrm>
            <a:off x="457200" y="457200"/>
            <a:ext cx="8686800" cy="1143000"/>
          </a:xfrm>
        </p:spPr>
        <p:txBody>
          <a:bodyPr/>
          <a:lstStyle/>
          <a:p>
            <a:pPr algn="l" eaLnBrk="1" hangingPunct="1"/>
            <a:r>
              <a:rPr lang="en-US" altLang="en-US" sz="2400" b="1" dirty="0">
                <a:solidFill>
                  <a:schemeClr val="accent2">
                    <a:lumMod val="50000"/>
                  </a:schemeClr>
                </a:solidFill>
                <a:latin typeface="Bookman Old Style" panose="02050604050505020204" pitchFamily="18" charset="0"/>
              </a:rPr>
              <a:t>Colonial Heights City Council Meeting</a:t>
            </a:r>
            <a:br>
              <a:rPr lang="en-US" altLang="en-US" sz="2400" b="1" dirty="0">
                <a:solidFill>
                  <a:schemeClr val="accent2">
                    <a:lumMod val="50000"/>
                  </a:schemeClr>
                </a:solidFill>
                <a:latin typeface="Bookman Old Style" panose="02050604050505020204" pitchFamily="18" charset="0"/>
              </a:rPr>
            </a:br>
            <a:r>
              <a:rPr lang="en-US" altLang="en-US" sz="2400" b="1" dirty="0">
                <a:solidFill>
                  <a:schemeClr val="accent2">
                    <a:lumMod val="50000"/>
                  </a:schemeClr>
                </a:solidFill>
                <a:latin typeface="Bookman Old Style" panose="02050604050505020204" pitchFamily="18" charset="0"/>
                <a:cs typeface="David" panose="020E0502060401010101" pitchFamily="34" charset="-79"/>
              </a:rPr>
              <a:t>October 11, 2022</a:t>
            </a:r>
            <a:endParaRPr lang="en-US" altLang="en-US" sz="2400" b="1" dirty="0">
              <a:solidFill>
                <a:schemeClr val="accent2">
                  <a:lumMod val="50000"/>
                </a:schemeClr>
              </a:solidFill>
              <a:latin typeface="Bookman Old Style" panose="02050604050505020204" pitchFamily="18" charset="0"/>
            </a:endParaRPr>
          </a:p>
        </p:txBody>
      </p:sp>
      <p:sp>
        <p:nvSpPr>
          <p:cNvPr id="50178" name="Rectangle 3"/>
          <p:cNvSpPr>
            <a:spLocks noGrp="1" noChangeArrowheads="1"/>
          </p:cNvSpPr>
          <p:nvPr>
            <p:ph idx="1"/>
          </p:nvPr>
        </p:nvSpPr>
        <p:spPr>
          <a:xfrm>
            <a:off x="457200" y="2383621"/>
            <a:ext cx="10058400" cy="4114800"/>
          </a:xfrm>
        </p:spPr>
        <p:txBody>
          <a:bodyPr/>
          <a:lstStyle/>
          <a:p>
            <a:pPr marL="809707" indent="-809707" eaLnBrk="1" hangingPunct="1">
              <a:buNone/>
              <a:defRPr/>
            </a:pPr>
            <a:endParaRPr lang="en-US" sz="800" b="1" dirty="0"/>
          </a:p>
          <a:p>
            <a:pPr marL="809707" indent="-809707" eaLnBrk="1" hangingPunct="1">
              <a:buClr>
                <a:srgbClr val="000000"/>
              </a:buClr>
              <a:buFont typeface="+mj-lt"/>
              <a:buAutoNum type="arabicPeriod" startAt="16"/>
              <a:defRPr/>
            </a:pPr>
            <a:r>
              <a:rPr lang="en-US" sz="2800" b="1" dirty="0">
                <a:solidFill>
                  <a:schemeClr val="tx1"/>
                </a:solidFill>
                <a:latin typeface="Bookman Old Style" pitchFamily="18" charset="0"/>
              </a:rPr>
              <a:t>Adjournment</a:t>
            </a:r>
          </a:p>
          <a:p>
            <a:pPr marL="1382686" lvl="3" indent="-514350" eaLnBrk="1" hangingPunct="1">
              <a:buFont typeface="+mj-lt"/>
              <a:buAutoNum type="arabicPeriod" startAt="19"/>
              <a:defRPr/>
            </a:pPr>
            <a:endParaRPr lang="en-US" sz="2800" b="1" dirty="0">
              <a:solidFill>
                <a:schemeClr val="tx1">
                  <a:lumMod val="95000"/>
                  <a:lumOff val="5000"/>
                </a:schemeClr>
              </a:solidFill>
              <a:latin typeface="Bookman Old Style" pitchFamily="18" charset="0"/>
            </a:endParaRPr>
          </a:p>
        </p:txBody>
      </p:sp>
      <p:pic>
        <p:nvPicPr>
          <p:cNvPr id="5" name="Picture 8" descr="Back to Home">
            <a:extLst>
              <a:ext uri="{FF2B5EF4-FFF2-40B4-BE49-F238E27FC236}">
                <a16:creationId xmlns:a16="http://schemas.microsoft.com/office/drawing/2014/main" id="{CB3566D0-08CF-4617-8973-2B0B225002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9150" y="245570"/>
            <a:ext cx="1158050" cy="1392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83115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6"/>
          <p:cNvSpPr>
            <a:spLocks noGrp="1" noChangeArrowheads="1"/>
          </p:cNvSpPr>
          <p:nvPr>
            <p:ph type="subTitle" idx="1"/>
          </p:nvPr>
        </p:nvSpPr>
        <p:spPr>
          <a:xfrm>
            <a:off x="0" y="0"/>
            <a:ext cx="12192000" cy="6858000"/>
          </a:xfrm>
          <a:solidFill>
            <a:schemeClr val="accent1">
              <a:lumMod val="60000"/>
              <a:lumOff val="40000"/>
            </a:schemeClr>
          </a:solidFill>
        </p:spPr>
        <p:txBody>
          <a:bodyPr>
            <a:normAutofit/>
          </a:bodyPr>
          <a:lstStyle/>
          <a:p>
            <a:pPr eaLnBrk="1" hangingPunct="1"/>
            <a:endParaRPr lang="en-US" altLang="en-US" sz="4000" b="1" dirty="0">
              <a:solidFill>
                <a:schemeClr val="accent2">
                  <a:lumMod val="50000"/>
                </a:schemeClr>
              </a:solidFill>
              <a:latin typeface="Bookman Old Style" panose="02050604050505020204" pitchFamily="18" charset="0"/>
              <a:cs typeface="David" panose="020E0502060401010101" pitchFamily="34" charset="-79"/>
            </a:endParaRPr>
          </a:p>
          <a:p>
            <a:pPr eaLnBrk="1" hangingPunct="1"/>
            <a:endParaRPr lang="en-US" altLang="en-US" sz="4000" b="1" dirty="0">
              <a:solidFill>
                <a:schemeClr val="accent2">
                  <a:lumMod val="50000"/>
                </a:schemeClr>
              </a:solidFill>
              <a:latin typeface="Bookman Old Style" panose="02050604050505020204" pitchFamily="18" charset="0"/>
              <a:cs typeface="David" panose="020E0502060401010101" pitchFamily="34" charset="-79"/>
            </a:endParaRPr>
          </a:p>
          <a:p>
            <a:pPr eaLnBrk="1" hangingPunct="1"/>
            <a:endParaRPr lang="en-US" altLang="en-US" sz="4000" b="1" dirty="0">
              <a:solidFill>
                <a:schemeClr val="accent2">
                  <a:lumMod val="50000"/>
                </a:schemeClr>
              </a:solidFill>
              <a:latin typeface="Bookman Old Style" panose="02050604050505020204" pitchFamily="18" charset="0"/>
              <a:cs typeface="David" panose="020E0502060401010101" pitchFamily="34" charset="-79"/>
            </a:endParaRPr>
          </a:p>
          <a:p>
            <a:pPr eaLnBrk="1" hangingPunct="1"/>
            <a:endParaRPr lang="en-US" altLang="en-US" sz="4000" b="1" dirty="0">
              <a:solidFill>
                <a:schemeClr val="accent2">
                  <a:lumMod val="50000"/>
                </a:schemeClr>
              </a:solidFill>
              <a:latin typeface="Bookman Old Style" panose="02050604050505020204" pitchFamily="18" charset="0"/>
              <a:cs typeface="David" panose="020E0502060401010101" pitchFamily="34" charset="-79"/>
            </a:endParaRPr>
          </a:p>
          <a:p>
            <a:pPr eaLnBrk="1" hangingPunct="1"/>
            <a:endParaRPr lang="en-US" altLang="en-US" sz="4000" b="1" dirty="0">
              <a:solidFill>
                <a:schemeClr val="accent2">
                  <a:lumMod val="50000"/>
                </a:schemeClr>
              </a:solidFill>
              <a:latin typeface="Bookman Old Style" panose="02050604050505020204" pitchFamily="18" charset="0"/>
              <a:cs typeface="David" panose="020E0502060401010101" pitchFamily="34" charset="-79"/>
            </a:endParaRPr>
          </a:p>
          <a:p>
            <a:pPr algn="ctr" eaLnBrk="1" hangingPunct="1"/>
            <a:r>
              <a:rPr lang="en-US" altLang="en-US" sz="4000" b="1" dirty="0">
                <a:solidFill>
                  <a:schemeClr val="accent2">
                    <a:lumMod val="50000"/>
                  </a:schemeClr>
                </a:solidFill>
                <a:latin typeface="Bookman Old Style" panose="02050604050505020204" pitchFamily="18" charset="0"/>
                <a:cs typeface="David" panose="020E0502060401010101" pitchFamily="34" charset="-79"/>
              </a:rPr>
              <a:t>Colonial Heights</a:t>
            </a:r>
          </a:p>
          <a:p>
            <a:pPr algn="ctr" eaLnBrk="1" hangingPunct="1"/>
            <a:r>
              <a:rPr lang="en-US" altLang="en-US" sz="4000" b="1" dirty="0">
                <a:solidFill>
                  <a:schemeClr val="accent2">
                    <a:lumMod val="50000"/>
                  </a:schemeClr>
                </a:solidFill>
                <a:latin typeface="Bookman Old Style" panose="02050604050505020204" pitchFamily="18" charset="0"/>
                <a:cs typeface="David" panose="020E0502060401010101" pitchFamily="34" charset="-79"/>
              </a:rPr>
              <a:t>City Council Regular Meeting</a:t>
            </a:r>
          </a:p>
          <a:p>
            <a:pPr algn="ctr" eaLnBrk="1" hangingPunct="1"/>
            <a:r>
              <a:rPr lang="en-US" altLang="en-US" sz="4000" b="1">
                <a:solidFill>
                  <a:schemeClr val="accent2">
                    <a:lumMod val="50000"/>
                  </a:schemeClr>
                </a:solidFill>
                <a:latin typeface="Bookman Old Style" panose="02050604050505020204" pitchFamily="18" charset="0"/>
                <a:cs typeface="David" panose="020E0502060401010101" pitchFamily="34" charset="-79"/>
              </a:rPr>
              <a:t>October 11, </a:t>
            </a:r>
            <a:r>
              <a:rPr lang="en-US" altLang="en-US" sz="4000" b="1" dirty="0">
                <a:solidFill>
                  <a:schemeClr val="accent2">
                    <a:lumMod val="50000"/>
                  </a:schemeClr>
                </a:solidFill>
                <a:latin typeface="Bookman Old Style" panose="02050604050505020204" pitchFamily="18" charset="0"/>
                <a:cs typeface="David" panose="020E0502060401010101" pitchFamily="34" charset="-79"/>
              </a:rPr>
              <a:t>2022</a:t>
            </a:r>
            <a:endParaRPr lang="en-US" altLang="en-US" sz="4000" dirty="0">
              <a:solidFill>
                <a:schemeClr val="accent2">
                  <a:lumMod val="50000"/>
                </a:schemeClr>
              </a:solidFill>
            </a:endParaRPr>
          </a:p>
        </p:txBody>
      </p:sp>
      <p:pic>
        <p:nvPicPr>
          <p:cNvPr id="11776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89066" y="338329"/>
            <a:ext cx="2853531" cy="2842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4638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4" name="Rectangle 3"/>
          <p:cNvSpPr>
            <a:spLocks noGrp="1" noChangeArrowheads="1"/>
          </p:cNvSpPr>
          <p:nvPr>
            <p:ph idx="1"/>
          </p:nvPr>
        </p:nvSpPr>
        <p:spPr>
          <a:xfrm>
            <a:off x="685800" y="1905000"/>
            <a:ext cx="10668000" cy="3886200"/>
          </a:xfrm>
          <a:solidFill>
            <a:schemeClr val="bg1"/>
          </a:solidFill>
        </p:spPr>
        <p:txBody>
          <a:bodyPr>
            <a:normAutofit/>
          </a:bodyPr>
          <a:lstStyle/>
          <a:p>
            <a:pPr marL="808038" indent="-808038" eaLnBrk="1" hangingPunct="1">
              <a:buNone/>
              <a:defRPr/>
            </a:pPr>
            <a:endParaRPr lang="en-US" altLang="en-US" sz="800" b="1" dirty="0"/>
          </a:p>
          <a:p>
            <a:pPr marL="514350" indent="-514350" eaLnBrk="1" hangingPunct="1">
              <a:buClr>
                <a:srgbClr val="000000"/>
              </a:buClr>
              <a:buAutoNum type="arabicPeriod" startAt="7"/>
              <a:defRPr/>
            </a:pPr>
            <a:r>
              <a:rPr lang="en-US" altLang="en-US" sz="2800" b="1" u="sng" dirty="0">
                <a:solidFill>
                  <a:schemeClr val="tx1"/>
                </a:solidFill>
                <a:latin typeface="Bookman Old Style" panose="02050604050505020204" pitchFamily="18" charset="0"/>
              </a:rPr>
              <a:t>Commendations And Presentations: </a:t>
            </a:r>
          </a:p>
          <a:p>
            <a:pPr marL="457200" indent="-457200">
              <a:buClr>
                <a:srgbClr val="000000"/>
              </a:buClr>
              <a:buNone/>
              <a:defRPr/>
            </a:pPr>
            <a:r>
              <a:rPr lang="en-US" altLang="en-US" sz="2800" b="1" i="1" dirty="0">
                <a:solidFill>
                  <a:schemeClr val="accent2">
                    <a:lumMod val="50000"/>
                  </a:schemeClr>
                </a:solidFill>
                <a:latin typeface="Bookman Old Style" panose="02050604050505020204" pitchFamily="18" charset="0"/>
              </a:rPr>
              <a:t>B. Recognition Of Lieutenant James Stacey Whitt As The Recipient Of The 2022 Virginia Association Of Chiefs Of Police Award For Valor</a:t>
            </a:r>
          </a:p>
        </p:txBody>
      </p:sp>
      <p:sp>
        <p:nvSpPr>
          <p:cNvPr id="6" name="Rectangle 2">
            <a:extLst>
              <a:ext uri="{FF2B5EF4-FFF2-40B4-BE49-F238E27FC236}">
                <a16:creationId xmlns:a16="http://schemas.microsoft.com/office/drawing/2014/main" id="{C15AFA14-FFB2-4E4D-AED9-0F84D4920024}"/>
              </a:ext>
            </a:extLst>
          </p:cNvPr>
          <p:cNvSpPr>
            <a:spLocks noGrp="1" noChangeArrowheads="1"/>
          </p:cNvSpPr>
          <p:nvPr>
            <p:ph type="title"/>
          </p:nvPr>
        </p:nvSpPr>
        <p:spPr>
          <a:xfrm>
            <a:off x="533400" y="308557"/>
            <a:ext cx="8686800" cy="1143000"/>
          </a:xfrm>
        </p:spPr>
        <p:txBody>
          <a:bodyPr/>
          <a:lstStyle/>
          <a:p>
            <a:r>
              <a:rPr lang="en-US" altLang="en-US" sz="2400" b="1" dirty="0">
                <a:solidFill>
                  <a:schemeClr val="accent2">
                    <a:lumMod val="50000"/>
                  </a:schemeClr>
                </a:solidFill>
                <a:latin typeface="Bookman Old Style" panose="02050604050505020204" pitchFamily="18" charset="0"/>
              </a:rPr>
              <a:t>Colonial Heights City Council Meeting</a:t>
            </a:r>
            <a:br>
              <a:rPr lang="en-US" altLang="en-US" sz="2400" b="1" dirty="0">
                <a:solidFill>
                  <a:schemeClr val="accent2">
                    <a:lumMod val="50000"/>
                  </a:schemeClr>
                </a:solidFill>
                <a:latin typeface="Bookman Old Style" panose="02050604050505020204" pitchFamily="18" charset="0"/>
              </a:rPr>
            </a:br>
            <a:r>
              <a:rPr lang="en-US" altLang="en-US" sz="2400" b="1" dirty="0">
                <a:solidFill>
                  <a:schemeClr val="accent2">
                    <a:lumMod val="50000"/>
                  </a:schemeClr>
                </a:solidFill>
                <a:latin typeface="Bookman Old Style" panose="02050604050505020204" pitchFamily="18" charset="0"/>
              </a:rPr>
              <a:t>October 11, 2022</a:t>
            </a:r>
          </a:p>
        </p:txBody>
      </p:sp>
      <p:pic>
        <p:nvPicPr>
          <p:cNvPr id="7" name="Picture 8" descr="Back to Home">
            <a:extLst>
              <a:ext uri="{FF2B5EF4-FFF2-40B4-BE49-F238E27FC236}">
                <a16:creationId xmlns:a16="http://schemas.microsoft.com/office/drawing/2014/main" id="{46FA31F3-26EF-4434-96B7-1BD86691C5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9150" y="245570"/>
            <a:ext cx="1158050" cy="1392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1367883"/>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4" name="Rectangle 3"/>
          <p:cNvSpPr>
            <a:spLocks noGrp="1" noChangeArrowheads="1"/>
          </p:cNvSpPr>
          <p:nvPr>
            <p:ph idx="1"/>
          </p:nvPr>
        </p:nvSpPr>
        <p:spPr>
          <a:xfrm>
            <a:off x="685800" y="1905000"/>
            <a:ext cx="10668000" cy="3886200"/>
          </a:xfrm>
          <a:solidFill>
            <a:schemeClr val="bg1"/>
          </a:solidFill>
        </p:spPr>
        <p:txBody>
          <a:bodyPr>
            <a:normAutofit/>
          </a:bodyPr>
          <a:lstStyle/>
          <a:p>
            <a:pPr marL="808038" indent="-808038" eaLnBrk="1" hangingPunct="1">
              <a:buNone/>
              <a:defRPr/>
            </a:pPr>
            <a:endParaRPr lang="en-US" altLang="en-US" sz="800" b="1" dirty="0"/>
          </a:p>
          <a:p>
            <a:pPr marL="514350" indent="-514350" eaLnBrk="1" hangingPunct="1">
              <a:buClr>
                <a:srgbClr val="000000"/>
              </a:buClr>
              <a:buAutoNum type="arabicPeriod" startAt="7"/>
              <a:defRPr/>
            </a:pPr>
            <a:r>
              <a:rPr lang="en-US" altLang="en-US" sz="2800" b="1" u="sng" dirty="0">
                <a:solidFill>
                  <a:schemeClr val="tx1"/>
                </a:solidFill>
                <a:latin typeface="Bookman Old Style" panose="02050604050505020204" pitchFamily="18" charset="0"/>
              </a:rPr>
              <a:t>Commendations And Presentations: </a:t>
            </a:r>
          </a:p>
          <a:p>
            <a:pPr marL="457200" indent="-457200">
              <a:buClr>
                <a:srgbClr val="000000"/>
              </a:buClr>
              <a:buNone/>
              <a:defRPr/>
            </a:pPr>
            <a:r>
              <a:rPr lang="en-US" altLang="en-US" sz="2800" b="1" i="1" dirty="0">
                <a:solidFill>
                  <a:schemeClr val="accent2">
                    <a:lumMod val="50000"/>
                  </a:schemeClr>
                </a:solidFill>
                <a:latin typeface="Bookman Old Style" panose="02050604050505020204" pitchFamily="18" charset="0"/>
              </a:rPr>
              <a:t>C. Recognizing Maxie Brown For Her Exemplary Service As Interim Planning Director</a:t>
            </a:r>
          </a:p>
        </p:txBody>
      </p:sp>
      <p:sp>
        <p:nvSpPr>
          <p:cNvPr id="6" name="Rectangle 2">
            <a:extLst>
              <a:ext uri="{FF2B5EF4-FFF2-40B4-BE49-F238E27FC236}">
                <a16:creationId xmlns:a16="http://schemas.microsoft.com/office/drawing/2014/main" id="{C15AFA14-FFB2-4E4D-AED9-0F84D4920024}"/>
              </a:ext>
            </a:extLst>
          </p:cNvPr>
          <p:cNvSpPr>
            <a:spLocks noGrp="1" noChangeArrowheads="1"/>
          </p:cNvSpPr>
          <p:nvPr>
            <p:ph type="title"/>
          </p:nvPr>
        </p:nvSpPr>
        <p:spPr>
          <a:xfrm>
            <a:off x="533400" y="308557"/>
            <a:ext cx="8686800" cy="1143000"/>
          </a:xfrm>
        </p:spPr>
        <p:txBody>
          <a:bodyPr/>
          <a:lstStyle/>
          <a:p>
            <a:r>
              <a:rPr lang="en-US" altLang="en-US" sz="2400" b="1" dirty="0">
                <a:solidFill>
                  <a:schemeClr val="accent2">
                    <a:lumMod val="50000"/>
                  </a:schemeClr>
                </a:solidFill>
                <a:latin typeface="Bookman Old Style" panose="02050604050505020204" pitchFamily="18" charset="0"/>
              </a:rPr>
              <a:t>Colonial Heights City Council Meeting</a:t>
            </a:r>
            <a:br>
              <a:rPr lang="en-US" altLang="en-US" sz="2400" b="1" dirty="0">
                <a:solidFill>
                  <a:schemeClr val="accent2">
                    <a:lumMod val="50000"/>
                  </a:schemeClr>
                </a:solidFill>
                <a:latin typeface="Bookman Old Style" panose="02050604050505020204" pitchFamily="18" charset="0"/>
              </a:rPr>
            </a:br>
            <a:r>
              <a:rPr lang="en-US" altLang="en-US" sz="2400" b="1" dirty="0">
                <a:solidFill>
                  <a:schemeClr val="accent2">
                    <a:lumMod val="50000"/>
                  </a:schemeClr>
                </a:solidFill>
                <a:latin typeface="Bookman Old Style" panose="02050604050505020204" pitchFamily="18" charset="0"/>
              </a:rPr>
              <a:t>October 11, 2022</a:t>
            </a:r>
          </a:p>
        </p:txBody>
      </p:sp>
      <p:pic>
        <p:nvPicPr>
          <p:cNvPr id="7" name="Picture 8" descr="Back to Home">
            <a:extLst>
              <a:ext uri="{FF2B5EF4-FFF2-40B4-BE49-F238E27FC236}">
                <a16:creationId xmlns:a16="http://schemas.microsoft.com/office/drawing/2014/main" id="{46FA31F3-26EF-4434-96B7-1BD86691C5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9150" y="245570"/>
            <a:ext cx="1158050" cy="1392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1304302"/>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4" name="Rectangle 3"/>
          <p:cNvSpPr>
            <a:spLocks noGrp="1" noChangeArrowheads="1"/>
          </p:cNvSpPr>
          <p:nvPr>
            <p:ph idx="1"/>
          </p:nvPr>
        </p:nvSpPr>
        <p:spPr>
          <a:xfrm>
            <a:off x="685800" y="1905000"/>
            <a:ext cx="10668000" cy="3886200"/>
          </a:xfrm>
          <a:solidFill>
            <a:schemeClr val="bg1"/>
          </a:solidFill>
        </p:spPr>
        <p:txBody>
          <a:bodyPr>
            <a:normAutofit/>
          </a:bodyPr>
          <a:lstStyle/>
          <a:p>
            <a:pPr marL="808038" indent="-808038" eaLnBrk="1" hangingPunct="1">
              <a:buNone/>
              <a:defRPr/>
            </a:pPr>
            <a:endParaRPr lang="en-US" altLang="en-US" sz="800" b="1" dirty="0"/>
          </a:p>
          <a:p>
            <a:pPr marL="514350" indent="-514350" eaLnBrk="1" hangingPunct="1">
              <a:buClr>
                <a:srgbClr val="000000"/>
              </a:buClr>
              <a:buAutoNum type="arabicPeriod" startAt="7"/>
              <a:defRPr/>
            </a:pPr>
            <a:r>
              <a:rPr lang="en-US" altLang="en-US" sz="2800" b="1" u="sng" dirty="0">
                <a:solidFill>
                  <a:schemeClr val="tx1"/>
                </a:solidFill>
                <a:latin typeface="Bookman Old Style" panose="02050604050505020204" pitchFamily="18" charset="0"/>
              </a:rPr>
              <a:t>Commendations And Presentations: </a:t>
            </a:r>
          </a:p>
          <a:p>
            <a:pPr marL="457200" indent="-457200">
              <a:buClr>
                <a:srgbClr val="000000"/>
              </a:buClr>
              <a:buNone/>
              <a:defRPr/>
            </a:pPr>
            <a:r>
              <a:rPr lang="en-US" altLang="en-US" sz="2800" b="1" i="1" dirty="0">
                <a:solidFill>
                  <a:schemeClr val="accent2">
                    <a:lumMod val="50000"/>
                  </a:schemeClr>
                </a:solidFill>
                <a:latin typeface="Bookman Old Style" panose="02050604050505020204" pitchFamily="18" charset="0"/>
              </a:rPr>
              <a:t>D. Recognizing Rebecca Griffin For Her Exemplary Service As Interim Finance Director</a:t>
            </a:r>
          </a:p>
        </p:txBody>
      </p:sp>
      <p:sp>
        <p:nvSpPr>
          <p:cNvPr id="6" name="Rectangle 2">
            <a:extLst>
              <a:ext uri="{FF2B5EF4-FFF2-40B4-BE49-F238E27FC236}">
                <a16:creationId xmlns:a16="http://schemas.microsoft.com/office/drawing/2014/main" id="{C15AFA14-FFB2-4E4D-AED9-0F84D4920024}"/>
              </a:ext>
            </a:extLst>
          </p:cNvPr>
          <p:cNvSpPr>
            <a:spLocks noGrp="1" noChangeArrowheads="1"/>
          </p:cNvSpPr>
          <p:nvPr>
            <p:ph type="title"/>
          </p:nvPr>
        </p:nvSpPr>
        <p:spPr>
          <a:xfrm>
            <a:off x="533400" y="308557"/>
            <a:ext cx="8686800" cy="1143000"/>
          </a:xfrm>
        </p:spPr>
        <p:txBody>
          <a:bodyPr/>
          <a:lstStyle/>
          <a:p>
            <a:r>
              <a:rPr lang="en-US" altLang="en-US" sz="2400" b="1" dirty="0">
                <a:solidFill>
                  <a:schemeClr val="accent2">
                    <a:lumMod val="50000"/>
                  </a:schemeClr>
                </a:solidFill>
                <a:latin typeface="Bookman Old Style" panose="02050604050505020204" pitchFamily="18" charset="0"/>
              </a:rPr>
              <a:t>Colonial Heights City Council Meeting</a:t>
            </a:r>
            <a:br>
              <a:rPr lang="en-US" altLang="en-US" sz="2400" b="1" dirty="0">
                <a:solidFill>
                  <a:schemeClr val="accent2">
                    <a:lumMod val="50000"/>
                  </a:schemeClr>
                </a:solidFill>
                <a:latin typeface="Bookman Old Style" panose="02050604050505020204" pitchFamily="18" charset="0"/>
              </a:rPr>
            </a:br>
            <a:r>
              <a:rPr lang="en-US" altLang="en-US" sz="2400" b="1" dirty="0">
                <a:solidFill>
                  <a:schemeClr val="accent2">
                    <a:lumMod val="50000"/>
                  </a:schemeClr>
                </a:solidFill>
                <a:latin typeface="Bookman Old Style" panose="02050604050505020204" pitchFamily="18" charset="0"/>
              </a:rPr>
              <a:t>October 11, 2022</a:t>
            </a:r>
          </a:p>
        </p:txBody>
      </p:sp>
      <p:pic>
        <p:nvPicPr>
          <p:cNvPr id="7" name="Picture 8" descr="Back to Home">
            <a:extLst>
              <a:ext uri="{FF2B5EF4-FFF2-40B4-BE49-F238E27FC236}">
                <a16:creationId xmlns:a16="http://schemas.microsoft.com/office/drawing/2014/main" id="{46FA31F3-26EF-4434-96B7-1BD86691C5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9150" y="245570"/>
            <a:ext cx="1158050" cy="1392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3179053"/>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4" name="Rectangle 3"/>
          <p:cNvSpPr>
            <a:spLocks noGrp="1" noChangeArrowheads="1"/>
          </p:cNvSpPr>
          <p:nvPr>
            <p:ph idx="1"/>
          </p:nvPr>
        </p:nvSpPr>
        <p:spPr>
          <a:xfrm>
            <a:off x="685800" y="1905000"/>
            <a:ext cx="10668000" cy="3886200"/>
          </a:xfrm>
          <a:solidFill>
            <a:schemeClr val="bg1"/>
          </a:solidFill>
        </p:spPr>
        <p:txBody>
          <a:bodyPr>
            <a:normAutofit/>
          </a:bodyPr>
          <a:lstStyle/>
          <a:p>
            <a:pPr marL="808038" indent="-808038" eaLnBrk="1" hangingPunct="1">
              <a:buNone/>
              <a:defRPr/>
            </a:pPr>
            <a:endParaRPr lang="en-US" altLang="en-US" sz="800" b="1" dirty="0"/>
          </a:p>
          <a:p>
            <a:pPr marL="514350" indent="-514350" eaLnBrk="1" hangingPunct="1">
              <a:buClr>
                <a:srgbClr val="000000"/>
              </a:buClr>
              <a:buAutoNum type="arabicPeriod" startAt="7"/>
              <a:defRPr/>
            </a:pPr>
            <a:r>
              <a:rPr lang="en-US" altLang="en-US" sz="2800" b="1" u="sng" dirty="0">
                <a:solidFill>
                  <a:schemeClr val="tx1"/>
                </a:solidFill>
                <a:latin typeface="Bookman Old Style" panose="02050604050505020204" pitchFamily="18" charset="0"/>
              </a:rPr>
              <a:t>Commendations And Presentations: </a:t>
            </a:r>
          </a:p>
          <a:p>
            <a:pPr marL="457200" indent="-457200">
              <a:buClr>
                <a:srgbClr val="000000"/>
              </a:buClr>
              <a:buNone/>
              <a:defRPr/>
            </a:pPr>
            <a:r>
              <a:rPr lang="en-US" altLang="en-US" sz="2800" b="1" i="1" dirty="0">
                <a:solidFill>
                  <a:schemeClr val="accent2">
                    <a:lumMod val="50000"/>
                  </a:schemeClr>
                </a:solidFill>
                <a:latin typeface="Bookman Old Style" panose="02050604050505020204" pitchFamily="18" charset="0"/>
              </a:rPr>
              <a:t>E. Recognition Of The Office On Youth Summer 2022 Leadership Programs</a:t>
            </a:r>
          </a:p>
        </p:txBody>
      </p:sp>
      <p:sp>
        <p:nvSpPr>
          <p:cNvPr id="6" name="Rectangle 2">
            <a:extLst>
              <a:ext uri="{FF2B5EF4-FFF2-40B4-BE49-F238E27FC236}">
                <a16:creationId xmlns:a16="http://schemas.microsoft.com/office/drawing/2014/main" id="{C15AFA14-FFB2-4E4D-AED9-0F84D4920024}"/>
              </a:ext>
            </a:extLst>
          </p:cNvPr>
          <p:cNvSpPr>
            <a:spLocks noGrp="1" noChangeArrowheads="1"/>
          </p:cNvSpPr>
          <p:nvPr>
            <p:ph type="title"/>
          </p:nvPr>
        </p:nvSpPr>
        <p:spPr>
          <a:xfrm>
            <a:off x="533400" y="308557"/>
            <a:ext cx="8686800" cy="1143000"/>
          </a:xfrm>
        </p:spPr>
        <p:txBody>
          <a:bodyPr/>
          <a:lstStyle/>
          <a:p>
            <a:r>
              <a:rPr lang="en-US" altLang="en-US" sz="2400" b="1" dirty="0">
                <a:solidFill>
                  <a:schemeClr val="accent2">
                    <a:lumMod val="50000"/>
                  </a:schemeClr>
                </a:solidFill>
                <a:latin typeface="Bookman Old Style" panose="02050604050505020204" pitchFamily="18" charset="0"/>
              </a:rPr>
              <a:t>Colonial Heights City Council Meeting</a:t>
            </a:r>
            <a:br>
              <a:rPr lang="en-US" altLang="en-US" sz="2400" b="1" dirty="0">
                <a:solidFill>
                  <a:schemeClr val="accent2">
                    <a:lumMod val="50000"/>
                  </a:schemeClr>
                </a:solidFill>
                <a:latin typeface="Bookman Old Style" panose="02050604050505020204" pitchFamily="18" charset="0"/>
              </a:rPr>
            </a:br>
            <a:r>
              <a:rPr lang="en-US" altLang="en-US" sz="2400" b="1" dirty="0">
                <a:solidFill>
                  <a:schemeClr val="accent2">
                    <a:lumMod val="50000"/>
                  </a:schemeClr>
                </a:solidFill>
                <a:latin typeface="Bookman Old Style" panose="02050604050505020204" pitchFamily="18" charset="0"/>
              </a:rPr>
              <a:t>October 11, 2022</a:t>
            </a:r>
          </a:p>
        </p:txBody>
      </p:sp>
      <p:pic>
        <p:nvPicPr>
          <p:cNvPr id="7" name="Picture 8" descr="Back to Home">
            <a:extLst>
              <a:ext uri="{FF2B5EF4-FFF2-40B4-BE49-F238E27FC236}">
                <a16:creationId xmlns:a16="http://schemas.microsoft.com/office/drawing/2014/main" id="{46FA31F3-26EF-4434-96B7-1BD86691C5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9150" y="245570"/>
            <a:ext cx="1158050" cy="1392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1081369"/>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Office On Youth &amp; </a:t>
            </a:r>
            <a:br>
              <a:rPr lang="en-US" dirty="0"/>
            </a:br>
            <a:r>
              <a:rPr lang="en-US" dirty="0"/>
              <a:t>Human Services</a:t>
            </a:r>
          </a:p>
        </p:txBody>
      </p:sp>
      <p:sp>
        <p:nvSpPr>
          <p:cNvPr id="3" name="Text Placeholder 2"/>
          <p:cNvSpPr>
            <a:spLocks noGrp="1"/>
          </p:cNvSpPr>
          <p:nvPr>
            <p:ph type="body" idx="1"/>
          </p:nvPr>
        </p:nvSpPr>
        <p:spPr/>
        <p:txBody>
          <a:bodyPr/>
          <a:lstStyle/>
          <a:p>
            <a:r>
              <a:rPr lang="en-US" dirty="0"/>
              <a:t>2022 Summer</a:t>
            </a:r>
          </a:p>
        </p:txBody>
      </p:sp>
    </p:spTree>
    <p:extLst>
      <p:ext uri="{BB962C8B-B14F-4D97-AF65-F5344CB8AC3E}">
        <p14:creationId xmlns:p14="http://schemas.microsoft.com/office/powerpoint/2010/main" val="21784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A9EF5-5C0F-4A4E-958C-973D8C34EFD0}"/>
              </a:ext>
            </a:extLst>
          </p:cNvPr>
          <p:cNvSpPr>
            <a:spLocks noGrp="1"/>
          </p:cNvSpPr>
          <p:nvPr>
            <p:ph type="title"/>
          </p:nvPr>
        </p:nvSpPr>
        <p:spPr/>
        <p:txBody>
          <a:bodyPr/>
          <a:lstStyle/>
          <a:p>
            <a:r>
              <a:rPr lang="en-US" dirty="0"/>
              <a:t>OOY Leadership Programs</a:t>
            </a:r>
          </a:p>
        </p:txBody>
      </p:sp>
      <p:sp>
        <p:nvSpPr>
          <p:cNvPr id="4" name="Text Placeholder 3">
            <a:extLst>
              <a:ext uri="{FF2B5EF4-FFF2-40B4-BE49-F238E27FC236}">
                <a16:creationId xmlns:a16="http://schemas.microsoft.com/office/drawing/2014/main" id="{6DA17AE9-44BE-402D-83DF-0F664AAE12AD}"/>
              </a:ext>
            </a:extLst>
          </p:cNvPr>
          <p:cNvSpPr>
            <a:spLocks noGrp="1"/>
          </p:cNvSpPr>
          <p:nvPr>
            <p:ph type="body" idx="1"/>
          </p:nvPr>
        </p:nvSpPr>
        <p:spPr/>
        <p:txBody>
          <a:bodyPr/>
          <a:lstStyle/>
          <a:p>
            <a:r>
              <a:rPr lang="en-US" dirty="0"/>
              <a:t>Youth Advisory Council</a:t>
            </a:r>
          </a:p>
        </p:txBody>
      </p:sp>
      <p:sp>
        <p:nvSpPr>
          <p:cNvPr id="3" name="Content Placeholder 2">
            <a:extLst>
              <a:ext uri="{FF2B5EF4-FFF2-40B4-BE49-F238E27FC236}">
                <a16:creationId xmlns:a16="http://schemas.microsoft.com/office/drawing/2014/main" id="{3654250F-9ACA-4C38-8BD9-16ECCA37BD80}"/>
              </a:ext>
            </a:extLst>
          </p:cNvPr>
          <p:cNvSpPr>
            <a:spLocks noGrp="1"/>
          </p:cNvSpPr>
          <p:nvPr>
            <p:ph sz="half" idx="2"/>
          </p:nvPr>
        </p:nvSpPr>
        <p:spPr/>
        <p:txBody>
          <a:bodyPr>
            <a:normAutofit/>
          </a:bodyPr>
          <a:lstStyle/>
          <a:p>
            <a:r>
              <a:rPr lang="en-US" sz="2000" dirty="0"/>
              <a:t>A youth led organization that offers the youth of Colonial Heights an opportunity to create and participate in meaningful community level change as well as provide a space for the engagement of healthy and safe activities for youth. </a:t>
            </a:r>
          </a:p>
          <a:p>
            <a:r>
              <a:rPr lang="en-US" sz="2000" dirty="0"/>
              <a:t>Members are from the grades 6</a:t>
            </a:r>
            <a:r>
              <a:rPr lang="en-US" sz="2000" baseline="30000" dirty="0"/>
              <a:t>th</a:t>
            </a:r>
            <a:r>
              <a:rPr lang="en-US" sz="2000" dirty="0"/>
              <a:t> to 12</a:t>
            </a:r>
            <a:r>
              <a:rPr lang="en-US" sz="2000" baseline="30000" dirty="0"/>
              <a:t>th</a:t>
            </a:r>
            <a:r>
              <a:rPr lang="en-US" sz="2000" dirty="0"/>
              <a:t> grade</a:t>
            </a:r>
          </a:p>
          <a:p>
            <a:endParaRPr lang="en-US" sz="1800" dirty="0"/>
          </a:p>
        </p:txBody>
      </p:sp>
      <p:sp>
        <p:nvSpPr>
          <p:cNvPr id="5" name="Text Placeholder 4">
            <a:extLst>
              <a:ext uri="{FF2B5EF4-FFF2-40B4-BE49-F238E27FC236}">
                <a16:creationId xmlns:a16="http://schemas.microsoft.com/office/drawing/2014/main" id="{A99F7E0B-6781-417A-A8DA-B8B10542F2F0}"/>
              </a:ext>
            </a:extLst>
          </p:cNvPr>
          <p:cNvSpPr>
            <a:spLocks noGrp="1"/>
          </p:cNvSpPr>
          <p:nvPr>
            <p:ph type="body" sz="quarter" idx="3"/>
          </p:nvPr>
        </p:nvSpPr>
        <p:spPr/>
        <p:txBody>
          <a:bodyPr/>
          <a:lstStyle/>
          <a:p>
            <a:r>
              <a:rPr lang="en-US" dirty="0"/>
              <a:t>Summer Youth Leadership program</a:t>
            </a:r>
          </a:p>
        </p:txBody>
      </p:sp>
      <p:sp>
        <p:nvSpPr>
          <p:cNvPr id="6" name="Content Placeholder 5">
            <a:extLst>
              <a:ext uri="{FF2B5EF4-FFF2-40B4-BE49-F238E27FC236}">
                <a16:creationId xmlns:a16="http://schemas.microsoft.com/office/drawing/2014/main" id="{625A31C1-BBF3-4901-A86A-9D0B77F7155F}"/>
              </a:ext>
            </a:extLst>
          </p:cNvPr>
          <p:cNvSpPr>
            <a:spLocks noGrp="1"/>
          </p:cNvSpPr>
          <p:nvPr>
            <p:ph sz="quarter" idx="4"/>
          </p:nvPr>
        </p:nvSpPr>
        <p:spPr/>
        <p:txBody>
          <a:bodyPr>
            <a:normAutofit/>
          </a:bodyPr>
          <a:lstStyle/>
          <a:p>
            <a:r>
              <a:rPr lang="en-US" sz="2000" dirty="0"/>
              <a:t>Office on Youth provides a summer leadership program for rising 6</a:t>
            </a:r>
            <a:r>
              <a:rPr lang="en-US" sz="2000" baseline="30000" dirty="0"/>
              <a:t>th</a:t>
            </a:r>
            <a:r>
              <a:rPr lang="en-US" sz="2000" dirty="0"/>
              <a:t> and 7</a:t>
            </a:r>
            <a:r>
              <a:rPr lang="en-US" sz="2000" baseline="30000" dirty="0"/>
              <a:t>th</a:t>
            </a:r>
            <a:r>
              <a:rPr lang="en-US" sz="2000" dirty="0"/>
              <a:t> graders.</a:t>
            </a:r>
          </a:p>
          <a:p>
            <a:r>
              <a:rPr lang="en-US" sz="2000" dirty="0"/>
              <a:t>The program aims to teach youth about leadership and be introduced to leadership in our city. </a:t>
            </a:r>
          </a:p>
          <a:p>
            <a:r>
              <a:rPr lang="en-US" sz="2000" dirty="0"/>
              <a:t>Our young leaders also work on a joint project with our Youth Advisory Council.</a:t>
            </a:r>
          </a:p>
          <a:p>
            <a:endParaRPr lang="en-US" dirty="0"/>
          </a:p>
        </p:txBody>
      </p:sp>
    </p:spTree>
    <p:extLst>
      <p:ext uri="{BB962C8B-B14F-4D97-AF65-F5344CB8AC3E}">
        <p14:creationId xmlns:p14="http://schemas.microsoft.com/office/powerpoint/2010/main" val="3269410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8.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SRTS National Course.final">
  <a:themeElements>
    <a:clrScheme name="SRTS National Course.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RTS National Course.final">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RTS National Course.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RTS National Course.fi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RTS National Course.fi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RTS National Course.fi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RTS National Course.fi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RTS National Course.fi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RTS National Course.fin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RTS National Course.fi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RTS National Course.fi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RTS National Course.fi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RTS National Course.fi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RTS National Course.fi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RTS National Course.final 13">
        <a:dk1>
          <a:srgbClr val="000000"/>
        </a:dk1>
        <a:lt1>
          <a:srgbClr val="FFCCFF"/>
        </a:lt1>
        <a:dk2>
          <a:srgbClr val="000000"/>
        </a:dk2>
        <a:lt2>
          <a:srgbClr val="00007D"/>
        </a:lt2>
        <a:accent1>
          <a:srgbClr val="9999FF"/>
        </a:accent1>
        <a:accent2>
          <a:srgbClr val="9999CC"/>
        </a:accent2>
        <a:accent3>
          <a:srgbClr val="FFE2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SRTS National Course.final 14">
        <a:dk1>
          <a:srgbClr val="000000"/>
        </a:dk1>
        <a:lt1>
          <a:srgbClr val="FFFFCC"/>
        </a:lt1>
        <a:dk2>
          <a:srgbClr val="000000"/>
        </a:dk2>
        <a:lt2>
          <a:srgbClr val="00007D"/>
        </a:lt2>
        <a:accent1>
          <a:srgbClr val="9999FF"/>
        </a:accent1>
        <a:accent2>
          <a:srgbClr val="9999CC"/>
        </a:accent2>
        <a:accent3>
          <a:srgbClr val="FFFFE2"/>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Small Group Layouts">
  <a:themeElements>
    <a:clrScheme name="PFM Branding Colors">
      <a:dk1>
        <a:srgbClr val="000000"/>
      </a:dk1>
      <a:lt1>
        <a:srgbClr val="FFFFFF"/>
      </a:lt1>
      <a:dk2>
        <a:srgbClr val="373637"/>
      </a:dk2>
      <a:lt2>
        <a:srgbClr val="FFFFFF"/>
      </a:lt2>
      <a:accent1>
        <a:srgbClr val="C7B8A4"/>
      </a:accent1>
      <a:accent2>
        <a:srgbClr val="3E6BB3"/>
      </a:accent2>
      <a:accent3>
        <a:srgbClr val="FFD051"/>
      </a:accent3>
      <a:accent4>
        <a:srgbClr val="F49B48"/>
      </a:accent4>
      <a:accent5>
        <a:srgbClr val="E97162"/>
      </a:accent5>
      <a:accent6>
        <a:srgbClr val="4BB370"/>
      </a:accent6>
      <a:hlink>
        <a:srgbClr val="3E6BB3"/>
      </a:hlink>
      <a:folHlink>
        <a:srgbClr val="878587"/>
      </a:folHlink>
    </a:clrScheme>
    <a:fontScheme name="Custom 4">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vert="vert" rtlCol="0" anchor="ctr"/>
      <a:lstStyle>
        <a:defPPr algn="ctr">
          <a:defRPr sz="1000" dirty="0">
            <a:latin typeface="Arial Regular" charset="0"/>
            <a:ea typeface="Arial Regular" charset="0"/>
            <a:cs typeface="Arial Regular"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31750" cap="rnd">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noAutofit/>
      </a:bodyPr>
      <a:lstStyle>
        <a:defPPr marL="0" marR="0" indent="0" algn="l" defTabSz="914400" rtl="0" eaLnBrk="1" fontAlgn="auto" latinLnBrk="0" hangingPunct="1">
          <a:lnSpc>
            <a:spcPct val="100000"/>
          </a:lnSpc>
          <a:spcBef>
            <a:spcPts val="0"/>
          </a:spcBef>
          <a:spcAft>
            <a:spcPts val="0"/>
          </a:spcAft>
          <a:buClrTx/>
          <a:buSzTx/>
          <a:buFontTx/>
          <a:buNone/>
          <a:tabLst/>
          <a:defRPr sz="1000" dirty="0" smtClean="0">
            <a:ea typeface="Soleil" charset="0"/>
            <a:cs typeface="Soleil" charset="0"/>
          </a:defRPr>
        </a:defPPr>
      </a:lstStyle>
    </a:txDef>
  </a:objectDefaults>
  <a:extraClrSchemeLst/>
  <a:extLst>
    <a:ext uri="{05A4C25C-085E-4340-85A3-A5531E510DB2}">
      <thm15:themeFamily xmlns:thm15="http://schemas.microsoft.com/office/thememl/2012/main" name="Presentation1" id="{CD33AFDA-1A49-4E48-A1AC-AF55CD1BD1E8}" vid="{D8213F52-A10F-4FA2-8769-B242D4F8075C}"/>
    </a:ext>
  </a:extLst>
</a:theme>
</file>

<file path=ppt/theme/theme11.xml><?xml version="1.0" encoding="utf-8"?>
<a:theme xmlns:a="http://schemas.openxmlformats.org/drawingml/2006/main" name="Four Seasons 16x9">
  <a:themeElements>
    <a:clrScheme name="Four Seasons">
      <a:dk1>
        <a:sysClr val="windowText" lastClr="000000"/>
      </a:dk1>
      <a:lt1>
        <a:sysClr val="window" lastClr="FFFFFF"/>
      </a:lt1>
      <a:dk2>
        <a:srgbClr val="6B7F7F"/>
      </a:dk2>
      <a:lt2>
        <a:srgbClr val="B0BCBC"/>
      </a:lt2>
      <a:accent1>
        <a:srgbClr val="7DB41B"/>
      </a:accent1>
      <a:accent2>
        <a:srgbClr val="ED8A05"/>
      </a:accent2>
      <a:accent3>
        <a:srgbClr val="288DFC"/>
      </a:accent3>
      <a:accent4>
        <a:srgbClr val="36D2B8"/>
      </a:accent4>
      <a:accent5>
        <a:srgbClr val="F5B605"/>
      </a:accent5>
      <a:accent6>
        <a:srgbClr val="E75524"/>
      </a:accent6>
      <a:hlink>
        <a:srgbClr val="ED8A05"/>
      </a:hlink>
      <a:folHlink>
        <a:srgbClr val="B0BCBC"/>
      </a:folHlink>
    </a:clrScheme>
    <a:fontScheme name="Constantia-Calibri">
      <a:majorFont>
        <a:latin typeface="Constant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asonal celebrations presentation.potx" id="{BD9AEA96-E390-41F9-9661-0C671905DB2C}" vid="{E3974F56-9D26-4D1A-896F-E22CFE04D790}"/>
    </a:ext>
  </a:ext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JTCC Traditional Master">
  <a:themeElements>
    <a:clrScheme name="JTCC">
      <a:dk1>
        <a:srgbClr val="000000"/>
      </a:dk1>
      <a:lt1>
        <a:srgbClr val="FFFFFF"/>
      </a:lt1>
      <a:dk2>
        <a:srgbClr val="660033"/>
      </a:dk2>
      <a:lt2>
        <a:srgbClr val="F1C400"/>
      </a:lt2>
      <a:accent1>
        <a:srgbClr val="660033"/>
      </a:accent1>
      <a:accent2>
        <a:srgbClr val="F1C400"/>
      </a:accent2>
      <a:accent3>
        <a:srgbClr val="5CB8B2"/>
      </a:accent3>
      <a:accent4>
        <a:srgbClr val="003D4C"/>
      </a:accent4>
      <a:accent5>
        <a:srgbClr val="8F993E"/>
      </a:accent5>
      <a:accent6>
        <a:srgbClr val="E56A54"/>
      </a:accent6>
      <a:hlink>
        <a:srgbClr val="FFFFFF"/>
      </a:hlink>
      <a:folHlink>
        <a:srgbClr val="707372"/>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9.xml><?xml version="1.0" encoding="utf-8"?>
<a:theme xmlns:a="http://schemas.openxmlformats.org/drawingml/2006/main" name="Facet">
  <a:themeElements>
    <a:clrScheme name="Custom 5">
      <a:dk1>
        <a:sysClr val="windowText" lastClr="000000"/>
      </a:dk1>
      <a:lt1>
        <a:sysClr val="window" lastClr="FFFFFF"/>
      </a:lt1>
      <a:dk2>
        <a:srgbClr val="455F51"/>
      </a:dk2>
      <a:lt2>
        <a:srgbClr val="E3DED1"/>
      </a:lt2>
      <a:accent1>
        <a:srgbClr val="549E39"/>
      </a:accent1>
      <a:accent2>
        <a:srgbClr val="8AB833"/>
      </a:accent2>
      <a:accent3>
        <a:srgbClr val="B7DFA8"/>
      </a:accent3>
      <a:accent4>
        <a:srgbClr val="029676"/>
      </a:accent4>
      <a:accent5>
        <a:srgbClr val="4AB5C4"/>
      </a:accent5>
      <a:accent6>
        <a:srgbClr val="0989B1"/>
      </a:accent6>
      <a:hlink>
        <a:srgbClr val="6B9F25"/>
      </a:hlink>
      <a:folHlink>
        <a:srgbClr val="BA6906"/>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Fading Grid</Template>
  <TotalTime>60159</TotalTime>
  <Words>1450</Words>
  <Application>Microsoft Office PowerPoint</Application>
  <PresentationFormat>Widescreen</PresentationFormat>
  <Paragraphs>191</Paragraphs>
  <Slides>32</Slides>
  <Notes>24</Notes>
  <HiddenSlides>0</HiddenSlides>
  <MMClips>0</MMClips>
  <ScaleCrop>false</ScaleCrop>
  <HeadingPairs>
    <vt:vector size="6" baseType="variant">
      <vt:variant>
        <vt:lpstr>Fonts Used</vt:lpstr>
      </vt:variant>
      <vt:variant>
        <vt:i4>17</vt:i4>
      </vt:variant>
      <vt:variant>
        <vt:lpstr>Theme</vt:lpstr>
      </vt:variant>
      <vt:variant>
        <vt:i4>11</vt:i4>
      </vt:variant>
      <vt:variant>
        <vt:lpstr>Slide Titles</vt:lpstr>
      </vt:variant>
      <vt:variant>
        <vt:i4>32</vt:i4>
      </vt:variant>
    </vt:vector>
  </HeadingPairs>
  <TitlesOfParts>
    <vt:vector size="60" baseType="lpstr">
      <vt:lpstr>Arial</vt:lpstr>
      <vt:lpstr>Arial Regular</vt:lpstr>
      <vt:lpstr>Bookman Old Style</vt:lpstr>
      <vt:lpstr>Calibri</vt:lpstr>
      <vt:lpstr>Constantia</vt:lpstr>
      <vt:lpstr>David</vt:lpstr>
      <vt:lpstr>Garamond</vt:lpstr>
      <vt:lpstr>Georgia</vt:lpstr>
      <vt:lpstr>Klinic Slab Book</vt:lpstr>
      <vt:lpstr>Klinic Slab Medium</vt:lpstr>
      <vt:lpstr>Soleil</vt:lpstr>
      <vt:lpstr>Times New Roman</vt:lpstr>
      <vt:lpstr>Trebuchet MS</vt:lpstr>
      <vt:lpstr>Verdana</vt:lpstr>
      <vt:lpstr>Wingdings</vt:lpstr>
      <vt:lpstr>Wingdings 2</vt:lpstr>
      <vt:lpstr>Wingdings 3</vt:lpstr>
      <vt:lpstr>SRTS National Course.final</vt:lpstr>
      <vt:lpstr>Custom Design</vt:lpstr>
      <vt:lpstr>1_Custom Design</vt:lpstr>
      <vt:lpstr>2_Custom Design</vt:lpstr>
      <vt:lpstr>3_Custom Design</vt:lpstr>
      <vt:lpstr>4_Custom Design</vt:lpstr>
      <vt:lpstr>5_Custom Design</vt:lpstr>
      <vt:lpstr>1_JTCC Traditional Master</vt:lpstr>
      <vt:lpstr>Facet</vt:lpstr>
      <vt:lpstr>Small Group Layouts</vt:lpstr>
      <vt:lpstr>Four Seasons 16x9</vt:lpstr>
      <vt:lpstr>PowerPoint Presentation</vt:lpstr>
      <vt:lpstr>Colonial Heights City Council Meeting October 11, 2022</vt:lpstr>
      <vt:lpstr>Colonial Heights City Council Meeting October 11, 2022</vt:lpstr>
      <vt:lpstr>Colonial Heights City Council Meeting October 11, 2022</vt:lpstr>
      <vt:lpstr>Colonial Heights City Council Meeting October 11, 2022</vt:lpstr>
      <vt:lpstr>Colonial Heights City Council Meeting October 11, 2022</vt:lpstr>
      <vt:lpstr>Colonial Heights City Council Meeting October 11, 2022</vt:lpstr>
      <vt:lpstr>Office On Youth &amp;  Human Services</vt:lpstr>
      <vt:lpstr>OOY Leadership Programs</vt:lpstr>
      <vt:lpstr>Summer Youth Leadership &amp; LifeSkills program</vt:lpstr>
      <vt:lpstr>Summer Youth Leadership &amp; LifeSkills program</vt:lpstr>
      <vt:lpstr>RVA The Basics are…</vt:lpstr>
      <vt:lpstr>Lakeview Elementary</vt:lpstr>
      <vt:lpstr>Tussing Elementary</vt:lpstr>
      <vt:lpstr>North Elementary</vt:lpstr>
      <vt:lpstr>Colonial Heights City Council Meeting October 11, 2022</vt:lpstr>
      <vt:lpstr>Colonial Heights City Council Meeting October 11, 2022</vt:lpstr>
      <vt:lpstr>Colonial Heights City Council Meeting October 11, 2022</vt:lpstr>
      <vt:lpstr>Colonial Heights City Council Meeting October 11, 2022</vt:lpstr>
      <vt:lpstr>Colonial Heights City Council Meeting October 11, 2022</vt:lpstr>
      <vt:lpstr>Colonial Heights City Council Meeting October 11, 2022</vt:lpstr>
      <vt:lpstr>Colonial Heights City Council Meeting October 11, 2022</vt:lpstr>
      <vt:lpstr>Colonial Heights City Council Meeting October 11, 2022</vt:lpstr>
      <vt:lpstr>Colonial Heights City Council Meeting October 11, 2022</vt:lpstr>
      <vt:lpstr>Colonial Heights City Council Meeting October 11, 2022</vt:lpstr>
      <vt:lpstr>Colonial Heights City Council Meeting October 11, 2022</vt:lpstr>
      <vt:lpstr>Dates of Interest</vt:lpstr>
      <vt:lpstr>PowerPoint Presentation</vt:lpstr>
      <vt:lpstr>Colonial Heights City Council Meeting October 11, 2022</vt:lpstr>
      <vt:lpstr>Colonial Heights City Council Meeting October 11, 2022</vt:lpstr>
      <vt:lpstr>Colonial Heights City Council Meeting October 11, 2022</vt:lpstr>
      <vt:lpstr>PowerPoint Presentation</vt:lpstr>
    </vt:vector>
  </TitlesOfParts>
  <Company>City of Kyle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L. Mattis</dc:creator>
  <cp:lastModifiedBy>Nancy Bosher</cp:lastModifiedBy>
  <cp:revision>1739</cp:revision>
  <cp:lastPrinted>2022-01-11T20:10:51Z</cp:lastPrinted>
  <dcterms:created xsi:type="dcterms:W3CDTF">2004-02-03T22:03:49Z</dcterms:created>
  <dcterms:modified xsi:type="dcterms:W3CDTF">2022-10-11T18:25:24Z</dcterms:modified>
</cp:coreProperties>
</file>