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 id="2147483889" r:id="rId2"/>
    <p:sldMasterId id="2147483984" r:id="rId3"/>
    <p:sldMasterId id="2147484020" r:id="rId4"/>
    <p:sldMasterId id="2147486000" r:id="rId5"/>
    <p:sldMasterId id="2147486726" r:id="rId6"/>
    <p:sldMasterId id="2147486738" r:id="rId7"/>
    <p:sldMasterId id="2147487866" r:id="rId8"/>
    <p:sldMasterId id="2147510153" r:id="rId9"/>
    <p:sldMasterId id="2147510161" r:id="rId10"/>
    <p:sldMasterId id="2147510173" r:id="rId11"/>
    <p:sldMasterId id="2147510191" r:id="rId12"/>
    <p:sldMasterId id="2147510203" r:id="rId13"/>
  </p:sldMasterIdLst>
  <p:notesMasterIdLst>
    <p:notesMasterId r:id="rId95"/>
  </p:notesMasterIdLst>
  <p:handoutMasterIdLst>
    <p:handoutMasterId r:id="rId96"/>
  </p:handoutMasterIdLst>
  <p:sldIdLst>
    <p:sldId id="256" r:id="rId14"/>
    <p:sldId id="8068" r:id="rId15"/>
    <p:sldId id="8291" r:id="rId16"/>
    <p:sldId id="8459" r:id="rId17"/>
    <p:sldId id="8472" r:id="rId18"/>
    <p:sldId id="257" r:id="rId19"/>
    <p:sldId id="258" r:id="rId20"/>
    <p:sldId id="261" r:id="rId21"/>
    <p:sldId id="263" r:id="rId22"/>
    <p:sldId id="264" r:id="rId23"/>
    <p:sldId id="265" r:id="rId24"/>
    <p:sldId id="295" r:id="rId25"/>
    <p:sldId id="262" r:id="rId26"/>
    <p:sldId id="272" r:id="rId27"/>
    <p:sldId id="274" r:id="rId28"/>
    <p:sldId id="273" r:id="rId29"/>
    <p:sldId id="275" r:id="rId30"/>
    <p:sldId id="259" r:id="rId31"/>
    <p:sldId id="260" r:id="rId32"/>
    <p:sldId id="276" r:id="rId33"/>
    <p:sldId id="280" r:id="rId34"/>
    <p:sldId id="288" r:id="rId35"/>
    <p:sldId id="289" r:id="rId36"/>
    <p:sldId id="291" r:id="rId37"/>
    <p:sldId id="292" r:id="rId38"/>
    <p:sldId id="293" r:id="rId39"/>
    <p:sldId id="294" r:id="rId40"/>
    <p:sldId id="8460" r:id="rId41"/>
    <p:sldId id="8473" r:id="rId42"/>
    <p:sldId id="8474" r:id="rId43"/>
    <p:sldId id="8475" r:id="rId44"/>
    <p:sldId id="8476" r:id="rId45"/>
    <p:sldId id="8477" r:id="rId46"/>
    <p:sldId id="8478" r:id="rId47"/>
    <p:sldId id="8479" r:id="rId48"/>
    <p:sldId id="8480" r:id="rId49"/>
    <p:sldId id="8481" r:id="rId50"/>
    <p:sldId id="269" r:id="rId51"/>
    <p:sldId id="279" r:id="rId52"/>
    <p:sldId id="285" r:id="rId53"/>
    <p:sldId id="8482" r:id="rId54"/>
    <p:sldId id="290" r:id="rId55"/>
    <p:sldId id="8483" r:id="rId56"/>
    <p:sldId id="8484" r:id="rId57"/>
    <p:sldId id="8485" r:id="rId58"/>
    <p:sldId id="8486" r:id="rId59"/>
    <p:sldId id="277" r:id="rId60"/>
    <p:sldId id="278" r:id="rId61"/>
    <p:sldId id="8487" r:id="rId62"/>
    <p:sldId id="8488" r:id="rId63"/>
    <p:sldId id="8461" r:id="rId64"/>
    <p:sldId id="8489" r:id="rId65"/>
    <p:sldId id="8490" r:id="rId66"/>
    <p:sldId id="8075" r:id="rId67"/>
    <p:sldId id="8076" r:id="rId68"/>
    <p:sldId id="8462" r:id="rId69"/>
    <p:sldId id="8081" r:id="rId70"/>
    <p:sldId id="8464" r:id="rId71"/>
    <p:sldId id="8465" r:id="rId72"/>
    <p:sldId id="8466" r:id="rId73"/>
    <p:sldId id="8467" r:id="rId74"/>
    <p:sldId id="8432" r:id="rId75"/>
    <p:sldId id="8161" r:id="rId76"/>
    <p:sldId id="8457" r:id="rId77"/>
    <p:sldId id="8468" r:id="rId78"/>
    <p:sldId id="8447" r:id="rId79"/>
    <p:sldId id="8100" r:id="rId80"/>
    <p:sldId id="8491" r:id="rId81"/>
    <p:sldId id="8492" r:id="rId82"/>
    <p:sldId id="8493" r:id="rId83"/>
    <p:sldId id="8494" r:id="rId84"/>
    <p:sldId id="8336" r:id="rId85"/>
    <p:sldId id="8469" r:id="rId86"/>
    <p:sldId id="8470" r:id="rId87"/>
    <p:sldId id="8471" r:id="rId88"/>
    <p:sldId id="8355" r:id="rId89"/>
    <p:sldId id="8103" r:id="rId90"/>
    <p:sldId id="8104" r:id="rId91"/>
    <p:sldId id="8105" r:id="rId92"/>
    <p:sldId id="8106" r:id="rId93"/>
    <p:sldId id="8109" r:id="rId94"/>
  </p:sldIdLst>
  <p:sldSz cx="12192000" cy="6858000"/>
  <p:notesSz cx="7315200" cy="9601200"/>
  <p:defaultTextStyle>
    <a:defPPr>
      <a:defRPr lang="en-US"/>
    </a:defPPr>
    <a:lvl1pPr algn="l" rtl="0" eaLnBrk="0" fontAlgn="base" hangingPunct="0">
      <a:spcBef>
        <a:spcPct val="0"/>
      </a:spcBef>
      <a:spcAft>
        <a:spcPct val="0"/>
      </a:spcAft>
      <a:defRPr sz="2400" kern="1200">
        <a:solidFill>
          <a:schemeClr val="tx1"/>
        </a:solidFill>
        <a:latin typeface="Garamond" panose="02020404030301010803" pitchFamily="18" charset="0"/>
        <a:ea typeface="+mn-ea"/>
        <a:cs typeface="+mn-cs"/>
      </a:defRPr>
    </a:lvl1pPr>
    <a:lvl2pPr marL="452438" indent="1588" algn="l" rtl="0" eaLnBrk="0" fontAlgn="base" hangingPunct="0">
      <a:spcBef>
        <a:spcPct val="0"/>
      </a:spcBef>
      <a:spcAft>
        <a:spcPct val="0"/>
      </a:spcAft>
      <a:defRPr sz="2400" kern="1200">
        <a:solidFill>
          <a:schemeClr val="tx1"/>
        </a:solidFill>
        <a:latin typeface="Garamond" panose="02020404030301010803" pitchFamily="18" charset="0"/>
        <a:ea typeface="+mn-ea"/>
        <a:cs typeface="+mn-cs"/>
      </a:defRPr>
    </a:lvl2pPr>
    <a:lvl3pPr marL="909638" indent="1588" algn="l" rtl="0" eaLnBrk="0" fontAlgn="base" hangingPunct="0">
      <a:spcBef>
        <a:spcPct val="0"/>
      </a:spcBef>
      <a:spcAft>
        <a:spcPct val="0"/>
      </a:spcAft>
      <a:defRPr sz="2400" kern="1200">
        <a:solidFill>
          <a:schemeClr val="tx1"/>
        </a:solidFill>
        <a:latin typeface="Garamond" panose="02020404030301010803" pitchFamily="18" charset="0"/>
        <a:ea typeface="+mn-ea"/>
        <a:cs typeface="+mn-cs"/>
      </a:defRPr>
    </a:lvl3pPr>
    <a:lvl4pPr marL="1366838" indent="1588" algn="l" rtl="0" eaLnBrk="0" fontAlgn="base" hangingPunct="0">
      <a:spcBef>
        <a:spcPct val="0"/>
      </a:spcBef>
      <a:spcAft>
        <a:spcPct val="0"/>
      </a:spcAft>
      <a:defRPr sz="2400" kern="1200">
        <a:solidFill>
          <a:schemeClr val="tx1"/>
        </a:solidFill>
        <a:latin typeface="Garamond" panose="02020404030301010803" pitchFamily="18" charset="0"/>
        <a:ea typeface="+mn-ea"/>
        <a:cs typeface="+mn-cs"/>
      </a:defRPr>
    </a:lvl4pPr>
    <a:lvl5pPr marL="1822450" indent="1588" algn="l" rtl="0" eaLnBrk="0" fontAlgn="base" hangingPunct="0">
      <a:spcBef>
        <a:spcPct val="0"/>
      </a:spcBef>
      <a:spcAft>
        <a:spcPct val="0"/>
      </a:spcAft>
      <a:defRPr sz="2400" kern="1200">
        <a:solidFill>
          <a:schemeClr val="tx1"/>
        </a:solidFill>
        <a:latin typeface="Garamond" panose="02020404030301010803" pitchFamily="18" charset="0"/>
        <a:ea typeface="+mn-ea"/>
        <a:cs typeface="+mn-cs"/>
      </a:defRPr>
    </a:lvl5pPr>
    <a:lvl6pPr marL="2286000" algn="l" defTabSz="914400" rtl="0" eaLnBrk="1" latinLnBrk="0" hangingPunct="1">
      <a:defRPr sz="2400" kern="1200">
        <a:solidFill>
          <a:schemeClr val="tx1"/>
        </a:solidFill>
        <a:latin typeface="Garamond" panose="02020404030301010803" pitchFamily="18" charset="0"/>
        <a:ea typeface="+mn-ea"/>
        <a:cs typeface="+mn-cs"/>
      </a:defRPr>
    </a:lvl6pPr>
    <a:lvl7pPr marL="2743200" algn="l" defTabSz="914400" rtl="0" eaLnBrk="1" latinLnBrk="0" hangingPunct="1">
      <a:defRPr sz="2400" kern="1200">
        <a:solidFill>
          <a:schemeClr val="tx1"/>
        </a:solidFill>
        <a:latin typeface="Garamond" panose="02020404030301010803" pitchFamily="18" charset="0"/>
        <a:ea typeface="+mn-ea"/>
        <a:cs typeface="+mn-cs"/>
      </a:defRPr>
    </a:lvl7pPr>
    <a:lvl8pPr marL="3200400" algn="l" defTabSz="914400" rtl="0" eaLnBrk="1" latinLnBrk="0" hangingPunct="1">
      <a:defRPr sz="2400" kern="1200">
        <a:solidFill>
          <a:schemeClr val="tx1"/>
        </a:solidFill>
        <a:latin typeface="Garamond" panose="02020404030301010803" pitchFamily="18" charset="0"/>
        <a:ea typeface="+mn-ea"/>
        <a:cs typeface="+mn-cs"/>
      </a:defRPr>
    </a:lvl8pPr>
    <a:lvl9pPr marL="3657600" algn="l" defTabSz="914400" rtl="0" eaLnBrk="1" latinLnBrk="0" hangingPunct="1">
      <a:defRPr sz="2400"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E87"/>
    <a:srgbClr val="003399"/>
    <a:srgbClr val="0066FF"/>
    <a:srgbClr val="333399"/>
    <a:srgbClr val="E7E4D9"/>
    <a:srgbClr val="002060"/>
    <a:srgbClr val="CC00CC"/>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23" autoAdjust="0"/>
    <p:restoredTop sz="91471" autoAdjust="0"/>
  </p:normalViewPr>
  <p:slideViewPr>
    <p:cSldViewPr>
      <p:cViewPr varScale="1">
        <p:scale>
          <a:sx n="40" d="100"/>
          <a:sy n="40" d="100"/>
        </p:scale>
        <p:origin x="53" y="85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notesMaster" Target="notesMasters/notesMaster1.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h-filebox\finance\Budget%2021\Budget%20Workbook.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Five</a:t>
            </a:r>
            <a:r>
              <a:rPr lang="en-US" baseline="0"/>
              <a:t> Largest Revenue Sources (Excl. RE Tax)</a:t>
            </a:r>
          </a:p>
          <a:p>
            <a:pPr>
              <a:defRPr/>
            </a:pPr>
            <a:r>
              <a:rPr lang="en-US" baseline="0"/>
              <a:t>FY2013 - FY2022 Budget &amp; Actual (FY21,FY22 Est.)</a:t>
            </a:r>
            <a:endParaRPr lang="en-US"/>
          </a:p>
        </c:rich>
      </c:tx>
      <c:layout>
        <c:manualLayout>
          <c:xMode val="edge"/>
          <c:yMode val="edge"/>
          <c:x val="0.21341693237992668"/>
          <c:y val="1.0362691482003595E-2"/>
        </c:manualLayout>
      </c:layout>
      <c:overlay val="0"/>
    </c:title>
    <c:autoTitleDeleted val="0"/>
    <c:plotArea>
      <c:layout>
        <c:manualLayout>
          <c:layoutTarget val="inner"/>
          <c:xMode val="edge"/>
          <c:yMode val="edge"/>
          <c:x val="8.1108063014963969E-2"/>
          <c:y val="0.19037752915749553"/>
          <c:w val="0.72880195830252292"/>
          <c:h val="0.7351636997225548"/>
        </c:manualLayout>
      </c:layout>
      <c:lineChart>
        <c:grouping val="standard"/>
        <c:varyColors val="0"/>
        <c:ser>
          <c:idx val="4"/>
          <c:order val="0"/>
          <c:tx>
            <c:strRef>
              <c:f>'Top 6'!$A$8</c:f>
              <c:strCache>
                <c:ptCount val="1"/>
                <c:pt idx="0">
                  <c:v>Sales</c:v>
                </c:pt>
              </c:strCache>
            </c:strRef>
          </c:tx>
          <c:spPr>
            <a:ln>
              <a:solidFill>
                <a:srgbClr val="7030A0"/>
              </a:solidFill>
            </a:ln>
          </c:spPr>
          <c:marker>
            <c:symbol val="none"/>
          </c:marker>
          <c:dPt>
            <c:idx val="6"/>
            <c:bubble3D val="0"/>
            <c:extLst>
              <c:ext xmlns:c16="http://schemas.microsoft.com/office/drawing/2014/chart" uri="{C3380CC4-5D6E-409C-BE32-E72D297353CC}">
                <c16:uniqueId val="{00000000-6EBB-44A5-A8C6-658D33FD269D}"/>
              </c:ext>
            </c:extLst>
          </c:dPt>
          <c:cat>
            <c:strRef>
              <c:f>'Top 6'!$H$3:$Q$3</c:f>
              <c:strCache>
                <c:ptCount val="10"/>
                <c:pt idx="0">
                  <c:v>FY2013</c:v>
                </c:pt>
                <c:pt idx="1">
                  <c:v>FY2014</c:v>
                </c:pt>
                <c:pt idx="2">
                  <c:v>FY2015</c:v>
                </c:pt>
                <c:pt idx="3">
                  <c:v>FY2016</c:v>
                </c:pt>
                <c:pt idx="4">
                  <c:v>FY2017</c:v>
                </c:pt>
                <c:pt idx="5">
                  <c:v>FY2018</c:v>
                </c:pt>
                <c:pt idx="6">
                  <c:v>FY2019</c:v>
                </c:pt>
                <c:pt idx="7">
                  <c:v>FY2020</c:v>
                </c:pt>
                <c:pt idx="8">
                  <c:v>FY2021 est.</c:v>
                </c:pt>
                <c:pt idx="9">
                  <c:v>FY2022 est.</c:v>
                </c:pt>
              </c:strCache>
            </c:strRef>
          </c:cat>
          <c:val>
            <c:numRef>
              <c:f>'Top 6'!$H$8:$P$8</c:f>
              <c:numCache>
                <c:formatCode>_(* #,##0_);_(* \(#,##0\);_(* "-"??_);_(@_)</c:formatCode>
                <c:ptCount val="9"/>
                <c:pt idx="0">
                  <c:v>7174335</c:v>
                </c:pt>
                <c:pt idx="1">
                  <c:v>7192330</c:v>
                </c:pt>
                <c:pt idx="2">
                  <c:v>7505833</c:v>
                </c:pt>
                <c:pt idx="3">
                  <c:v>7602518</c:v>
                </c:pt>
                <c:pt idx="4">
                  <c:v>7567072</c:v>
                </c:pt>
                <c:pt idx="5">
                  <c:v>7847364</c:v>
                </c:pt>
                <c:pt idx="6">
                  <c:v>8223971</c:v>
                </c:pt>
                <c:pt idx="7">
                  <c:v>7809471.96</c:v>
                </c:pt>
                <c:pt idx="8">
                  <c:v>8048540</c:v>
                </c:pt>
              </c:numCache>
            </c:numRef>
          </c:val>
          <c:smooth val="0"/>
          <c:extLst>
            <c:ext xmlns:c16="http://schemas.microsoft.com/office/drawing/2014/chart" uri="{C3380CC4-5D6E-409C-BE32-E72D297353CC}">
              <c16:uniqueId val="{00000001-6EBB-44A5-A8C6-658D33FD269D}"/>
            </c:ext>
          </c:extLst>
        </c:ser>
        <c:ser>
          <c:idx val="2"/>
          <c:order val="1"/>
          <c:tx>
            <c:strRef>
              <c:f>'Top 6'!$A$6</c:f>
              <c:strCache>
                <c:ptCount val="1"/>
                <c:pt idx="0">
                  <c:v>Meals</c:v>
                </c:pt>
              </c:strCache>
            </c:strRef>
          </c:tx>
          <c:marker>
            <c:symbol val="none"/>
          </c:marker>
          <c:dPt>
            <c:idx val="6"/>
            <c:bubble3D val="0"/>
            <c:extLst>
              <c:ext xmlns:c16="http://schemas.microsoft.com/office/drawing/2014/chart" uri="{C3380CC4-5D6E-409C-BE32-E72D297353CC}">
                <c16:uniqueId val="{00000002-6EBB-44A5-A8C6-658D33FD269D}"/>
              </c:ext>
            </c:extLst>
          </c:dPt>
          <c:cat>
            <c:strRef>
              <c:f>'Top 6'!$H$3:$Q$3</c:f>
              <c:strCache>
                <c:ptCount val="10"/>
                <c:pt idx="0">
                  <c:v>FY2013</c:v>
                </c:pt>
                <c:pt idx="1">
                  <c:v>FY2014</c:v>
                </c:pt>
                <c:pt idx="2">
                  <c:v>FY2015</c:v>
                </c:pt>
                <c:pt idx="3">
                  <c:v>FY2016</c:v>
                </c:pt>
                <c:pt idx="4">
                  <c:v>FY2017</c:v>
                </c:pt>
                <c:pt idx="5">
                  <c:v>FY2018</c:v>
                </c:pt>
                <c:pt idx="6">
                  <c:v>FY2019</c:v>
                </c:pt>
                <c:pt idx="7">
                  <c:v>FY2020</c:v>
                </c:pt>
                <c:pt idx="8">
                  <c:v>FY2021 est.</c:v>
                </c:pt>
                <c:pt idx="9">
                  <c:v>FY2022 est.</c:v>
                </c:pt>
              </c:strCache>
            </c:strRef>
          </c:cat>
          <c:val>
            <c:numRef>
              <c:f>'Top 6'!$H$6:$P$6</c:f>
              <c:numCache>
                <c:formatCode>_(* #,##0_);_(* \(#,##0\);_(* "-"??_);_(@_)</c:formatCode>
                <c:ptCount val="9"/>
                <c:pt idx="0">
                  <c:v>5857112</c:v>
                </c:pt>
                <c:pt idx="1">
                  <c:v>5857473.7000000002</c:v>
                </c:pt>
                <c:pt idx="2">
                  <c:v>6321168</c:v>
                </c:pt>
                <c:pt idx="3">
                  <c:v>6593827.0499999998</c:v>
                </c:pt>
                <c:pt idx="4">
                  <c:v>6602794.1200000001</c:v>
                </c:pt>
                <c:pt idx="5">
                  <c:v>6794410</c:v>
                </c:pt>
                <c:pt idx="6">
                  <c:v>7288705</c:v>
                </c:pt>
                <c:pt idx="7">
                  <c:v>6906974.5300000003</c:v>
                </c:pt>
                <c:pt idx="8">
                  <c:v>7018795</c:v>
                </c:pt>
              </c:numCache>
            </c:numRef>
          </c:val>
          <c:smooth val="0"/>
          <c:extLst>
            <c:ext xmlns:c16="http://schemas.microsoft.com/office/drawing/2014/chart" uri="{C3380CC4-5D6E-409C-BE32-E72D297353CC}">
              <c16:uniqueId val="{00000003-6EBB-44A5-A8C6-658D33FD269D}"/>
            </c:ext>
          </c:extLst>
        </c:ser>
        <c:ser>
          <c:idx val="5"/>
          <c:order val="2"/>
          <c:tx>
            <c:strRef>
              <c:f>'Top 6'!$A$9</c:f>
              <c:strCache>
                <c:ptCount val="1"/>
                <c:pt idx="0">
                  <c:v>BPOL</c:v>
                </c:pt>
              </c:strCache>
            </c:strRef>
          </c:tx>
          <c:spPr>
            <a:ln>
              <a:solidFill>
                <a:srgbClr val="FF0000"/>
              </a:solidFill>
            </a:ln>
          </c:spPr>
          <c:marker>
            <c:symbol val="none"/>
          </c:marker>
          <c:dPt>
            <c:idx val="6"/>
            <c:bubble3D val="0"/>
            <c:extLst>
              <c:ext xmlns:c16="http://schemas.microsoft.com/office/drawing/2014/chart" uri="{C3380CC4-5D6E-409C-BE32-E72D297353CC}">
                <c16:uniqueId val="{00000005-6EBB-44A5-A8C6-658D33FD269D}"/>
              </c:ext>
            </c:extLst>
          </c:dPt>
          <c:cat>
            <c:strRef>
              <c:f>'Top 6'!$H$3:$Q$3</c:f>
              <c:strCache>
                <c:ptCount val="10"/>
                <c:pt idx="0">
                  <c:v>FY2013</c:v>
                </c:pt>
                <c:pt idx="1">
                  <c:v>FY2014</c:v>
                </c:pt>
                <c:pt idx="2">
                  <c:v>FY2015</c:v>
                </c:pt>
                <c:pt idx="3">
                  <c:v>FY2016</c:v>
                </c:pt>
                <c:pt idx="4">
                  <c:v>FY2017</c:v>
                </c:pt>
                <c:pt idx="5">
                  <c:v>FY2018</c:v>
                </c:pt>
                <c:pt idx="6">
                  <c:v>FY2019</c:v>
                </c:pt>
                <c:pt idx="7">
                  <c:v>FY2020</c:v>
                </c:pt>
                <c:pt idx="8">
                  <c:v>FY2021 est.</c:v>
                </c:pt>
                <c:pt idx="9">
                  <c:v>FY2022 est.</c:v>
                </c:pt>
              </c:strCache>
            </c:strRef>
          </c:cat>
          <c:val>
            <c:numRef>
              <c:f>'Top 6'!$H$9:$P$9</c:f>
              <c:numCache>
                <c:formatCode>_(* #,##0_);_(* \(#,##0\);_(* "-"??_);_(@_)</c:formatCode>
                <c:ptCount val="9"/>
                <c:pt idx="0">
                  <c:v>2974529</c:v>
                </c:pt>
                <c:pt idx="1">
                  <c:v>2813068</c:v>
                </c:pt>
                <c:pt idx="2">
                  <c:v>2822451</c:v>
                </c:pt>
                <c:pt idx="3">
                  <c:v>3022265</c:v>
                </c:pt>
                <c:pt idx="4">
                  <c:v>2684636</c:v>
                </c:pt>
                <c:pt idx="5">
                  <c:v>3054424</c:v>
                </c:pt>
                <c:pt idx="6">
                  <c:v>3148433</c:v>
                </c:pt>
                <c:pt idx="7">
                  <c:v>2929460.04</c:v>
                </c:pt>
                <c:pt idx="8">
                  <c:v>2921775</c:v>
                </c:pt>
              </c:numCache>
            </c:numRef>
          </c:val>
          <c:smooth val="0"/>
          <c:extLst>
            <c:ext xmlns:c16="http://schemas.microsoft.com/office/drawing/2014/chart" uri="{C3380CC4-5D6E-409C-BE32-E72D297353CC}">
              <c16:uniqueId val="{00000006-6EBB-44A5-A8C6-658D33FD269D}"/>
            </c:ext>
          </c:extLst>
        </c:ser>
        <c:ser>
          <c:idx val="1"/>
          <c:order val="3"/>
          <c:tx>
            <c:strRef>
              <c:f>'Top 6'!$A$5</c:f>
              <c:strCache>
                <c:ptCount val="1"/>
                <c:pt idx="0">
                  <c:v>Pers Prop</c:v>
                </c:pt>
              </c:strCache>
            </c:strRef>
          </c:tx>
          <c:marker>
            <c:symbol val="none"/>
          </c:marker>
          <c:dPt>
            <c:idx val="6"/>
            <c:bubble3D val="0"/>
            <c:extLst>
              <c:ext xmlns:c16="http://schemas.microsoft.com/office/drawing/2014/chart" uri="{C3380CC4-5D6E-409C-BE32-E72D297353CC}">
                <c16:uniqueId val="{00000007-6EBB-44A5-A8C6-658D33FD269D}"/>
              </c:ext>
            </c:extLst>
          </c:dPt>
          <c:cat>
            <c:strRef>
              <c:f>'Top 6'!$H$3:$Q$3</c:f>
              <c:strCache>
                <c:ptCount val="10"/>
                <c:pt idx="0">
                  <c:v>FY2013</c:v>
                </c:pt>
                <c:pt idx="1">
                  <c:v>FY2014</c:v>
                </c:pt>
                <c:pt idx="2">
                  <c:v>FY2015</c:v>
                </c:pt>
                <c:pt idx="3">
                  <c:v>FY2016</c:v>
                </c:pt>
                <c:pt idx="4">
                  <c:v>FY2017</c:v>
                </c:pt>
                <c:pt idx="5">
                  <c:v>FY2018</c:v>
                </c:pt>
                <c:pt idx="6">
                  <c:v>FY2019</c:v>
                </c:pt>
                <c:pt idx="7">
                  <c:v>FY2020</c:v>
                </c:pt>
                <c:pt idx="8">
                  <c:v>FY2021 est.</c:v>
                </c:pt>
                <c:pt idx="9">
                  <c:v>FY2022 est.</c:v>
                </c:pt>
              </c:strCache>
            </c:strRef>
          </c:cat>
          <c:val>
            <c:numRef>
              <c:f>'Top 6'!$H$5:$P$5</c:f>
              <c:numCache>
                <c:formatCode>_(* #,##0_);_(* \(#,##0\);_(* "-"??_);_(@_)</c:formatCode>
                <c:ptCount val="9"/>
                <c:pt idx="0">
                  <c:v>2175776</c:v>
                </c:pt>
                <c:pt idx="1">
                  <c:v>2504573</c:v>
                </c:pt>
                <c:pt idx="2">
                  <c:v>2451391</c:v>
                </c:pt>
                <c:pt idx="3">
                  <c:v>2644163</c:v>
                </c:pt>
                <c:pt idx="4">
                  <c:v>2645473</c:v>
                </c:pt>
                <c:pt idx="5">
                  <c:v>2950253</c:v>
                </c:pt>
                <c:pt idx="6">
                  <c:v>3071044</c:v>
                </c:pt>
                <c:pt idx="7">
                  <c:v>2926591.05</c:v>
                </c:pt>
                <c:pt idx="8">
                  <c:v>3021410</c:v>
                </c:pt>
              </c:numCache>
            </c:numRef>
          </c:val>
          <c:smooth val="0"/>
          <c:extLst>
            <c:ext xmlns:c16="http://schemas.microsoft.com/office/drawing/2014/chart" uri="{C3380CC4-5D6E-409C-BE32-E72D297353CC}">
              <c16:uniqueId val="{00000008-6EBB-44A5-A8C6-658D33FD269D}"/>
            </c:ext>
          </c:extLst>
        </c:ser>
        <c:ser>
          <c:idx val="3"/>
          <c:order val="4"/>
          <c:tx>
            <c:strRef>
              <c:f>'Top 6'!$A$7</c:f>
              <c:strCache>
                <c:ptCount val="1"/>
                <c:pt idx="0">
                  <c:v>Lodging</c:v>
                </c:pt>
              </c:strCache>
            </c:strRef>
          </c:tx>
          <c:spPr>
            <a:ln>
              <a:solidFill>
                <a:srgbClr val="FFC000"/>
              </a:solidFill>
            </a:ln>
          </c:spPr>
          <c:marker>
            <c:symbol val="none"/>
          </c:marker>
          <c:dPt>
            <c:idx val="0"/>
            <c:bubble3D val="0"/>
            <c:extLst>
              <c:ext xmlns:c16="http://schemas.microsoft.com/office/drawing/2014/chart" uri="{C3380CC4-5D6E-409C-BE32-E72D297353CC}">
                <c16:uniqueId val="{0000000A-6EBB-44A5-A8C6-658D33FD269D}"/>
              </c:ext>
            </c:extLst>
          </c:dPt>
          <c:dPt>
            <c:idx val="6"/>
            <c:bubble3D val="0"/>
            <c:extLst>
              <c:ext xmlns:c16="http://schemas.microsoft.com/office/drawing/2014/chart" uri="{C3380CC4-5D6E-409C-BE32-E72D297353CC}">
                <c16:uniqueId val="{0000000B-6EBB-44A5-A8C6-658D33FD269D}"/>
              </c:ext>
            </c:extLst>
          </c:dPt>
          <c:cat>
            <c:strRef>
              <c:f>'Top 6'!$H$3:$Q$3</c:f>
              <c:strCache>
                <c:ptCount val="10"/>
                <c:pt idx="0">
                  <c:v>FY2013</c:v>
                </c:pt>
                <c:pt idx="1">
                  <c:v>FY2014</c:v>
                </c:pt>
                <c:pt idx="2">
                  <c:v>FY2015</c:v>
                </c:pt>
                <c:pt idx="3">
                  <c:v>FY2016</c:v>
                </c:pt>
                <c:pt idx="4">
                  <c:v>FY2017</c:v>
                </c:pt>
                <c:pt idx="5">
                  <c:v>FY2018</c:v>
                </c:pt>
                <c:pt idx="6">
                  <c:v>FY2019</c:v>
                </c:pt>
                <c:pt idx="7">
                  <c:v>FY2020</c:v>
                </c:pt>
                <c:pt idx="8">
                  <c:v>FY2021 est.</c:v>
                </c:pt>
                <c:pt idx="9">
                  <c:v>FY2022 est.</c:v>
                </c:pt>
              </c:strCache>
            </c:strRef>
          </c:cat>
          <c:val>
            <c:numRef>
              <c:f>'Top 6'!$H$7:$P$7</c:f>
              <c:numCache>
                <c:formatCode>_(* #,##0_);_(* \(#,##0\);_(* "-"??_);_(@_)</c:formatCode>
                <c:ptCount val="9"/>
                <c:pt idx="0">
                  <c:v>1072957</c:v>
                </c:pt>
                <c:pt idx="1">
                  <c:v>984478</c:v>
                </c:pt>
                <c:pt idx="2">
                  <c:v>956290</c:v>
                </c:pt>
                <c:pt idx="3">
                  <c:v>1074188.73</c:v>
                </c:pt>
                <c:pt idx="4">
                  <c:v>1210379.53</c:v>
                </c:pt>
                <c:pt idx="5">
                  <c:v>1183988</c:v>
                </c:pt>
                <c:pt idx="6">
                  <c:v>1235791</c:v>
                </c:pt>
                <c:pt idx="7">
                  <c:v>962871.45</c:v>
                </c:pt>
                <c:pt idx="8">
                  <c:v>1059616</c:v>
                </c:pt>
              </c:numCache>
            </c:numRef>
          </c:val>
          <c:smooth val="0"/>
          <c:extLst>
            <c:ext xmlns:c16="http://schemas.microsoft.com/office/drawing/2014/chart" uri="{C3380CC4-5D6E-409C-BE32-E72D297353CC}">
              <c16:uniqueId val="{0000000C-6EBB-44A5-A8C6-658D33FD269D}"/>
            </c:ext>
          </c:extLst>
        </c:ser>
        <c:ser>
          <c:idx val="10"/>
          <c:order val="5"/>
          <c:tx>
            <c:strRef>
              <c:f>'Top 6'!$A$14</c:f>
              <c:strCache>
                <c:ptCount val="1"/>
                <c:pt idx="0">
                  <c:v>Bud Sales</c:v>
                </c:pt>
              </c:strCache>
            </c:strRef>
          </c:tx>
          <c:spPr>
            <a:ln>
              <a:solidFill>
                <a:srgbClr val="7030A0"/>
              </a:solidFill>
              <a:prstDash val="sysDash"/>
            </a:ln>
          </c:spPr>
          <c:marker>
            <c:symbol val="none"/>
          </c:marker>
          <c:cat>
            <c:strRef>
              <c:f>'Top 6'!$H$3:$Q$3</c:f>
              <c:strCache>
                <c:ptCount val="10"/>
                <c:pt idx="0">
                  <c:v>FY2013</c:v>
                </c:pt>
                <c:pt idx="1">
                  <c:v>FY2014</c:v>
                </c:pt>
                <c:pt idx="2">
                  <c:v>FY2015</c:v>
                </c:pt>
                <c:pt idx="3">
                  <c:v>FY2016</c:v>
                </c:pt>
                <c:pt idx="4">
                  <c:v>FY2017</c:v>
                </c:pt>
                <c:pt idx="5">
                  <c:v>FY2018</c:v>
                </c:pt>
                <c:pt idx="6">
                  <c:v>FY2019</c:v>
                </c:pt>
                <c:pt idx="7">
                  <c:v>FY2020</c:v>
                </c:pt>
                <c:pt idx="8">
                  <c:v>FY2021 est.</c:v>
                </c:pt>
                <c:pt idx="9">
                  <c:v>FY2022 est.</c:v>
                </c:pt>
              </c:strCache>
            </c:strRef>
          </c:cat>
          <c:val>
            <c:numRef>
              <c:f>'Top 6'!$H$14:$Q$14</c:f>
              <c:numCache>
                <c:formatCode>_(* #,##0_);_(* \(#,##0\);_(* "-"??_);_(@_)</c:formatCode>
                <c:ptCount val="10"/>
                <c:pt idx="0">
                  <c:v>7205239</c:v>
                </c:pt>
                <c:pt idx="1">
                  <c:v>7387688</c:v>
                </c:pt>
                <c:pt idx="2">
                  <c:v>7498400</c:v>
                </c:pt>
                <c:pt idx="3">
                  <c:v>7779044</c:v>
                </c:pt>
                <c:pt idx="4">
                  <c:v>7885816</c:v>
                </c:pt>
                <c:pt idx="5">
                  <c:v>7987395</c:v>
                </c:pt>
                <c:pt idx="6">
                  <c:v>8171186.7000000002</c:v>
                </c:pt>
                <c:pt idx="7">
                  <c:v>8218214</c:v>
                </c:pt>
                <c:pt idx="8">
                  <c:v>8061260</c:v>
                </c:pt>
                <c:pt idx="9">
                  <c:v>8072400</c:v>
                </c:pt>
              </c:numCache>
            </c:numRef>
          </c:val>
          <c:smooth val="0"/>
          <c:extLst>
            <c:ext xmlns:c16="http://schemas.microsoft.com/office/drawing/2014/chart" uri="{C3380CC4-5D6E-409C-BE32-E72D297353CC}">
              <c16:uniqueId val="{0000000D-6EBB-44A5-A8C6-658D33FD269D}"/>
            </c:ext>
          </c:extLst>
        </c:ser>
        <c:ser>
          <c:idx val="8"/>
          <c:order val="6"/>
          <c:tx>
            <c:strRef>
              <c:f>'Top 6'!$A$12</c:f>
              <c:strCache>
                <c:ptCount val="1"/>
                <c:pt idx="0">
                  <c:v>Bud Meals</c:v>
                </c:pt>
              </c:strCache>
            </c:strRef>
          </c:tx>
          <c:spPr>
            <a:ln>
              <a:prstDash val="sysDash"/>
            </a:ln>
          </c:spPr>
          <c:marker>
            <c:symbol val="none"/>
          </c:marker>
          <c:cat>
            <c:strRef>
              <c:f>'Top 6'!$H$3:$Q$3</c:f>
              <c:strCache>
                <c:ptCount val="10"/>
                <c:pt idx="0">
                  <c:v>FY2013</c:v>
                </c:pt>
                <c:pt idx="1">
                  <c:v>FY2014</c:v>
                </c:pt>
                <c:pt idx="2">
                  <c:v>FY2015</c:v>
                </c:pt>
                <c:pt idx="3">
                  <c:v>FY2016</c:v>
                </c:pt>
                <c:pt idx="4">
                  <c:v>FY2017</c:v>
                </c:pt>
                <c:pt idx="5">
                  <c:v>FY2018</c:v>
                </c:pt>
                <c:pt idx="6">
                  <c:v>FY2019</c:v>
                </c:pt>
                <c:pt idx="7">
                  <c:v>FY2020</c:v>
                </c:pt>
                <c:pt idx="8">
                  <c:v>FY2021 est.</c:v>
                </c:pt>
                <c:pt idx="9">
                  <c:v>FY2022 est.</c:v>
                </c:pt>
              </c:strCache>
            </c:strRef>
          </c:cat>
          <c:val>
            <c:numRef>
              <c:f>'Top 6'!$H$12:$Q$12</c:f>
              <c:numCache>
                <c:formatCode>_(* #,##0_);_(* \(#,##0\);_(* "-"??_);_(@_)</c:formatCode>
                <c:ptCount val="10"/>
                <c:pt idx="0">
                  <c:v>5900353</c:v>
                </c:pt>
                <c:pt idx="1">
                  <c:v>6232777</c:v>
                </c:pt>
                <c:pt idx="2">
                  <c:v>5968116</c:v>
                </c:pt>
                <c:pt idx="3">
                  <c:v>6440131</c:v>
                </c:pt>
                <c:pt idx="4">
                  <c:v>6832687</c:v>
                </c:pt>
                <c:pt idx="5">
                  <c:v>6961433</c:v>
                </c:pt>
                <c:pt idx="6">
                  <c:v>6886945</c:v>
                </c:pt>
                <c:pt idx="7">
                  <c:v>6953362</c:v>
                </c:pt>
                <c:pt idx="8">
                  <c:v>7285359</c:v>
                </c:pt>
                <c:pt idx="9">
                  <c:v>7343642</c:v>
                </c:pt>
              </c:numCache>
            </c:numRef>
          </c:val>
          <c:smooth val="0"/>
          <c:extLst>
            <c:ext xmlns:c16="http://schemas.microsoft.com/office/drawing/2014/chart" uri="{C3380CC4-5D6E-409C-BE32-E72D297353CC}">
              <c16:uniqueId val="{0000000E-6EBB-44A5-A8C6-658D33FD269D}"/>
            </c:ext>
          </c:extLst>
        </c:ser>
        <c:ser>
          <c:idx val="11"/>
          <c:order val="7"/>
          <c:tx>
            <c:strRef>
              <c:f>'Top 6'!$A$15</c:f>
              <c:strCache>
                <c:ptCount val="1"/>
                <c:pt idx="0">
                  <c:v>Bud BPOL</c:v>
                </c:pt>
              </c:strCache>
            </c:strRef>
          </c:tx>
          <c:spPr>
            <a:ln>
              <a:solidFill>
                <a:srgbClr val="FF0000"/>
              </a:solidFill>
              <a:prstDash val="sysDash"/>
            </a:ln>
          </c:spPr>
          <c:marker>
            <c:symbol val="none"/>
          </c:marker>
          <c:dPt>
            <c:idx val="6"/>
            <c:bubble3D val="0"/>
            <c:extLst>
              <c:ext xmlns:c16="http://schemas.microsoft.com/office/drawing/2014/chart" uri="{C3380CC4-5D6E-409C-BE32-E72D297353CC}">
                <c16:uniqueId val="{00000010-6EBB-44A5-A8C6-658D33FD269D}"/>
              </c:ext>
            </c:extLst>
          </c:dPt>
          <c:cat>
            <c:strRef>
              <c:f>'Top 6'!$H$3:$Q$3</c:f>
              <c:strCache>
                <c:ptCount val="10"/>
                <c:pt idx="0">
                  <c:v>FY2013</c:v>
                </c:pt>
                <c:pt idx="1">
                  <c:v>FY2014</c:v>
                </c:pt>
                <c:pt idx="2">
                  <c:v>FY2015</c:v>
                </c:pt>
                <c:pt idx="3">
                  <c:v>FY2016</c:v>
                </c:pt>
                <c:pt idx="4">
                  <c:v>FY2017</c:v>
                </c:pt>
                <c:pt idx="5">
                  <c:v>FY2018</c:v>
                </c:pt>
                <c:pt idx="6">
                  <c:v>FY2019</c:v>
                </c:pt>
                <c:pt idx="7">
                  <c:v>FY2020</c:v>
                </c:pt>
                <c:pt idx="8">
                  <c:v>FY2021 est.</c:v>
                </c:pt>
                <c:pt idx="9">
                  <c:v>FY2022 est.</c:v>
                </c:pt>
              </c:strCache>
            </c:strRef>
          </c:cat>
          <c:val>
            <c:numRef>
              <c:f>'Top 6'!$H$15:$Q$15</c:f>
              <c:numCache>
                <c:formatCode>_(* #,##0_);_(* \(#,##0\);_(* "-"??_);_(@_)</c:formatCode>
                <c:ptCount val="10"/>
                <c:pt idx="0">
                  <c:v>2961341</c:v>
                </c:pt>
                <c:pt idx="1">
                  <c:v>2966097</c:v>
                </c:pt>
                <c:pt idx="2">
                  <c:v>3109722</c:v>
                </c:pt>
                <c:pt idx="3">
                  <c:v>3086498</c:v>
                </c:pt>
                <c:pt idx="4">
                  <c:v>3081552</c:v>
                </c:pt>
                <c:pt idx="5">
                  <c:v>3175267</c:v>
                </c:pt>
                <c:pt idx="6">
                  <c:v>3148433.32</c:v>
                </c:pt>
                <c:pt idx="7">
                  <c:v>2920442</c:v>
                </c:pt>
                <c:pt idx="8">
                  <c:v>3179917</c:v>
                </c:pt>
                <c:pt idx="9">
                  <c:v>2958755</c:v>
                </c:pt>
              </c:numCache>
            </c:numRef>
          </c:val>
          <c:smooth val="0"/>
          <c:extLst>
            <c:ext xmlns:c16="http://schemas.microsoft.com/office/drawing/2014/chart" uri="{C3380CC4-5D6E-409C-BE32-E72D297353CC}">
              <c16:uniqueId val="{00000011-6EBB-44A5-A8C6-658D33FD269D}"/>
            </c:ext>
          </c:extLst>
        </c:ser>
        <c:ser>
          <c:idx val="7"/>
          <c:order val="8"/>
          <c:tx>
            <c:strRef>
              <c:f>'Top 6'!$A$11</c:f>
              <c:strCache>
                <c:ptCount val="1"/>
                <c:pt idx="0">
                  <c:v>Bud Pers Prop</c:v>
                </c:pt>
              </c:strCache>
            </c:strRef>
          </c:tx>
          <c:spPr>
            <a:ln>
              <a:prstDash val="sysDash"/>
            </a:ln>
          </c:spPr>
          <c:marker>
            <c:symbol val="none"/>
          </c:marker>
          <c:dPt>
            <c:idx val="6"/>
            <c:bubble3D val="0"/>
            <c:spPr>
              <a:ln>
                <a:solidFill>
                  <a:schemeClr val="accent2">
                    <a:shade val="95000"/>
                    <a:satMod val="105000"/>
                  </a:schemeClr>
                </a:solidFill>
                <a:prstDash val="sysDash"/>
              </a:ln>
            </c:spPr>
            <c:extLst>
              <c:ext xmlns:c16="http://schemas.microsoft.com/office/drawing/2014/chart" uri="{C3380CC4-5D6E-409C-BE32-E72D297353CC}">
                <c16:uniqueId val="{00000013-6EBB-44A5-A8C6-658D33FD269D}"/>
              </c:ext>
            </c:extLst>
          </c:dPt>
          <c:cat>
            <c:strRef>
              <c:f>'Top 6'!$H$3:$Q$3</c:f>
              <c:strCache>
                <c:ptCount val="10"/>
                <c:pt idx="0">
                  <c:v>FY2013</c:v>
                </c:pt>
                <c:pt idx="1">
                  <c:v>FY2014</c:v>
                </c:pt>
                <c:pt idx="2">
                  <c:v>FY2015</c:v>
                </c:pt>
                <c:pt idx="3">
                  <c:v>FY2016</c:v>
                </c:pt>
                <c:pt idx="4">
                  <c:v>FY2017</c:v>
                </c:pt>
                <c:pt idx="5">
                  <c:v>FY2018</c:v>
                </c:pt>
                <c:pt idx="6">
                  <c:v>FY2019</c:v>
                </c:pt>
                <c:pt idx="7">
                  <c:v>FY2020</c:v>
                </c:pt>
                <c:pt idx="8">
                  <c:v>FY2021 est.</c:v>
                </c:pt>
                <c:pt idx="9">
                  <c:v>FY2022 est.</c:v>
                </c:pt>
              </c:strCache>
            </c:strRef>
          </c:cat>
          <c:val>
            <c:numRef>
              <c:f>'Top 6'!$H$11:$Q$11</c:f>
              <c:numCache>
                <c:formatCode>_(* #,##0_);_(* \(#,##0\);_(* "-"??_);_(@_)</c:formatCode>
                <c:ptCount val="10"/>
                <c:pt idx="0">
                  <c:v>2376522</c:v>
                </c:pt>
                <c:pt idx="1">
                  <c:v>2485810</c:v>
                </c:pt>
                <c:pt idx="2">
                  <c:v>2496821</c:v>
                </c:pt>
                <c:pt idx="3">
                  <c:v>2675166</c:v>
                </c:pt>
                <c:pt idx="4">
                  <c:v>2746521</c:v>
                </c:pt>
                <c:pt idx="5">
                  <c:v>2772177</c:v>
                </c:pt>
                <c:pt idx="6">
                  <c:v>2534999</c:v>
                </c:pt>
                <c:pt idx="7">
                  <c:v>2601250</c:v>
                </c:pt>
                <c:pt idx="8">
                  <c:v>3050246</c:v>
                </c:pt>
                <c:pt idx="9">
                  <c:v>3121512</c:v>
                </c:pt>
              </c:numCache>
            </c:numRef>
          </c:val>
          <c:smooth val="0"/>
          <c:extLst>
            <c:ext xmlns:c16="http://schemas.microsoft.com/office/drawing/2014/chart" uri="{C3380CC4-5D6E-409C-BE32-E72D297353CC}">
              <c16:uniqueId val="{00000014-6EBB-44A5-A8C6-658D33FD269D}"/>
            </c:ext>
          </c:extLst>
        </c:ser>
        <c:ser>
          <c:idx val="9"/>
          <c:order val="9"/>
          <c:tx>
            <c:strRef>
              <c:f>'Top 6'!$A$13</c:f>
              <c:strCache>
                <c:ptCount val="1"/>
                <c:pt idx="0">
                  <c:v>Bud Lodging</c:v>
                </c:pt>
              </c:strCache>
            </c:strRef>
          </c:tx>
          <c:spPr>
            <a:ln>
              <a:solidFill>
                <a:srgbClr val="FFC000"/>
              </a:solidFill>
              <a:prstDash val="sysDash"/>
            </a:ln>
          </c:spPr>
          <c:marker>
            <c:symbol val="none"/>
          </c:marker>
          <c:cat>
            <c:strRef>
              <c:f>'Top 6'!$H$3:$Q$3</c:f>
              <c:strCache>
                <c:ptCount val="10"/>
                <c:pt idx="0">
                  <c:v>FY2013</c:v>
                </c:pt>
                <c:pt idx="1">
                  <c:v>FY2014</c:v>
                </c:pt>
                <c:pt idx="2">
                  <c:v>FY2015</c:v>
                </c:pt>
                <c:pt idx="3">
                  <c:v>FY2016</c:v>
                </c:pt>
                <c:pt idx="4">
                  <c:v>FY2017</c:v>
                </c:pt>
                <c:pt idx="5">
                  <c:v>FY2018</c:v>
                </c:pt>
                <c:pt idx="6">
                  <c:v>FY2019</c:v>
                </c:pt>
                <c:pt idx="7">
                  <c:v>FY2020</c:v>
                </c:pt>
                <c:pt idx="8">
                  <c:v>FY2021 est.</c:v>
                </c:pt>
                <c:pt idx="9">
                  <c:v>FY2022 est.</c:v>
                </c:pt>
              </c:strCache>
            </c:strRef>
          </c:cat>
          <c:val>
            <c:numRef>
              <c:f>'Top 6'!$H$13:$Q$13</c:f>
              <c:numCache>
                <c:formatCode>_(* #,##0_);_(* \(#,##0\);_(* "-"??_);_(@_)</c:formatCode>
                <c:ptCount val="10"/>
                <c:pt idx="0">
                  <c:v>1208973</c:v>
                </c:pt>
                <c:pt idx="1">
                  <c:v>1200541</c:v>
                </c:pt>
                <c:pt idx="2">
                  <c:v>984903</c:v>
                </c:pt>
                <c:pt idx="3">
                  <c:v>1062569</c:v>
                </c:pt>
                <c:pt idx="4">
                  <c:v>1014528</c:v>
                </c:pt>
                <c:pt idx="5">
                  <c:v>1161736</c:v>
                </c:pt>
                <c:pt idx="6">
                  <c:v>1268225</c:v>
                </c:pt>
                <c:pt idx="7">
                  <c:v>1280483</c:v>
                </c:pt>
                <c:pt idx="8">
                  <c:v>1279296</c:v>
                </c:pt>
                <c:pt idx="9">
                  <c:v>1124765</c:v>
                </c:pt>
              </c:numCache>
            </c:numRef>
          </c:val>
          <c:smooth val="0"/>
          <c:extLst>
            <c:ext xmlns:c16="http://schemas.microsoft.com/office/drawing/2014/chart" uri="{C3380CC4-5D6E-409C-BE32-E72D297353CC}">
              <c16:uniqueId val="{00000015-6EBB-44A5-A8C6-658D33FD269D}"/>
            </c:ext>
          </c:extLst>
        </c:ser>
        <c:dLbls>
          <c:showLegendKey val="0"/>
          <c:showVal val="0"/>
          <c:showCatName val="0"/>
          <c:showSerName val="0"/>
          <c:showPercent val="0"/>
          <c:showBubbleSize val="0"/>
        </c:dLbls>
        <c:smooth val="0"/>
        <c:axId val="151337216"/>
        <c:axId val="151347200"/>
      </c:lineChart>
      <c:catAx>
        <c:axId val="151337216"/>
        <c:scaling>
          <c:orientation val="minMax"/>
        </c:scaling>
        <c:delete val="0"/>
        <c:axPos val="b"/>
        <c:numFmt formatCode="General" sourceLinked="0"/>
        <c:majorTickMark val="out"/>
        <c:minorTickMark val="none"/>
        <c:tickLblPos val="nextTo"/>
        <c:crossAx val="151347200"/>
        <c:crosses val="autoZero"/>
        <c:auto val="1"/>
        <c:lblAlgn val="ctr"/>
        <c:lblOffset val="100"/>
        <c:noMultiLvlLbl val="0"/>
      </c:catAx>
      <c:valAx>
        <c:axId val="151347200"/>
        <c:scaling>
          <c:orientation val="minMax"/>
        </c:scaling>
        <c:delete val="0"/>
        <c:axPos val="l"/>
        <c:majorGridlines/>
        <c:numFmt formatCode="_(* #,##0_);_(* \(#,##0\);_(* &quot;-&quot;??_);_(@_)" sourceLinked="1"/>
        <c:majorTickMark val="out"/>
        <c:minorTickMark val="none"/>
        <c:tickLblPos val="nextTo"/>
        <c:crossAx val="151337216"/>
        <c:crosses val="autoZero"/>
        <c:crossBetween val="between"/>
        <c:dispUnits>
          <c:builtInUnit val="millions"/>
          <c:dispUnitsLbl/>
        </c:dispUnits>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6.0875997385835177E-2"/>
          <c:y val="5.5555555555555552E-2"/>
          <c:w val="0.83070655999865506"/>
          <c:h val="0.8692106128321393"/>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4.1876619287323377E-2"/>
          <c:y val="0.21380154143474855"/>
          <c:w val="0.74673884514435696"/>
          <c:h val="0.78468769923615134"/>
        </c:manualLayout>
      </c:layout>
      <c:pie3DChart>
        <c:varyColors val="1"/>
        <c:ser>
          <c:idx val="0"/>
          <c:order val="0"/>
          <c:tx>
            <c:strRef>
              <c:f>'Revenue Pie'!$B$13</c:f>
              <c:strCache>
                <c:ptCount val="1"/>
                <c:pt idx="0">
                  <c:v>GENERAL FUND REVENUE</c:v>
                </c:pt>
              </c:strCache>
            </c:strRef>
          </c:tx>
          <c:explosion val="27"/>
          <c:dPt>
            <c:idx val="0"/>
            <c:bubble3D val="0"/>
            <c:extLst>
              <c:ext xmlns:c16="http://schemas.microsoft.com/office/drawing/2014/chart" uri="{C3380CC4-5D6E-409C-BE32-E72D297353CC}">
                <c16:uniqueId val="{00000000-D3E4-48A3-80A8-3DE36F95F115}"/>
              </c:ext>
            </c:extLst>
          </c:dPt>
          <c:dPt>
            <c:idx val="1"/>
            <c:bubble3D val="0"/>
            <c:extLst>
              <c:ext xmlns:c16="http://schemas.microsoft.com/office/drawing/2014/chart" uri="{C3380CC4-5D6E-409C-BE32-E72D297353CC}">
                <c16:uniqueId val="{00000001-D3E4-48A3-80A8-3DE36F95F115}"/>
              </c:ext>
            </c:extLst>
          </c:dPt>
          <c:dLbls>
            <c:dLbl>
              <c:idx val="4"/>
              <c:layout>
                <c:manualLayout>
                  <c:x val="2.6741832038845736E-2"/>
                  <c:y val="-7.975572396993146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3E4-48A3-80A8-3DE36F95F115}"/>
                </c:ext>
              </c:extLst>
            </c:dLbl>
            <c:numFmt formatCode="0.0%" sourceLinked="0"/>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'Revenue Pie'!$B$4:$B$11</c:f>
              <c:strCache>
                <c:ptCount val="8"/>
                <c:pt idx="0">
                  <c:v>General Property Taxes</c:v>
                </c:pt>
                <c:pt idx="1">
                  <c:v>Other Local Taxes</c:v>
                </c:pt>
                <c:pt idx="2">
                  <c:v>Licenses, Permits &amp; Fees</c:v>
                </c:pt>
                <c:pt idx="3">
                  <c:v>Fines &amp; Forfeitures</c:v>
                </c:pt>
                <c:pt idx="4">
                  <c:v>Use of Money &amp; Property</c:v>
                </c:pt>
                <c:pt idx="5">
                  <c:v>Intergovernmental Revenues</c:v>
                </c:pt>
                <c:pt idx="6">
                  <c:v>Charges for Current Service</c:v>
                </c:pt>
                <c:pt idx="7">
                  <c:v>Miscellaneous/Fund Balance</c:v>
                </c:pt>
              </c:strCache>
            </c:strRef>
          </c:cat>
          <c:val>
            <c:numRef>
              <c:f>'Revenue Pie'!$E$4:$E$11</c:f>
              <c:numCache>
                <c:formatCode>#,##0_);\(#,##0\)</c:formatCode>
                <c:ptCount val="8"/>
                <c:pt idx="0">
                  <c:v>25456122</c:v>
                </c:pt>
                <c:pt idx="1">
                  <c:v>19563819</c:v>
                </c:pt>
                <c:pt idx="2">
                  <c:v>3744470</c:v>
                </c:pt>
                <c:pt idx="3">
                  <c:v>356000</c:v>
                </c:pt>
                <c:pt idx="4">
                  <c:v>206300</c:v>
                </c:pt>
                <c:pt idx="5">
                  <c:v>7827061</c:v>
                </c:pt>
                <c:pt idx="6">
                  <c:v>2616900</c:v>
                </c:pt>
                <c:pt idx="7">
                  <c:v>2059028</c:v>
                </c:pt>
              </c:numCache>
            </c:numRef>
          </c:val>
          <c:extLst>
            <c:ext xmlns:c16="http://schemas.microsoft.com/office/drawing/2014/chart" uri="{C3380CC4-5D6E-409C-BE32-E72D297353CC}">
              <c16:uniqueId val="{00000002-D3E4-48A3-80A8-3DE36F95F115}"/>
            </c:ext>
          </c:extLst>
        </c:ser>
        <c:dLbls>
          <c:showLegendKey val="0"/>
          <c:showVal val="0"/>
          <c:showCatName val="0"/>
          <c:showSerName val="0"/>
          <c:showPercent val="0"/>
          <c:showBubbleSize val="0"/>
          <c:showLeaderLines val="1"/>
        </c:dLbls>
      </c:pie3DChart>
    </c:plotArea>
    <c:legend>
      <c:legendPos val="r"/>
      <c:layout>
        <c:manualLayout>
          <c:xMode val="edge"/>
          <c:yMode val="edge"/>
          <c:x val="0.7795115743442137"/>
          <c:y val="0.13398140841208719"/>
          <c:w val="0.20594383566491509"/>
          <c:h val="0.66973753280839898"/>
        </c:manualLayout>
      </c:layout>
      <c:overlay val="0"/>
      <c:txPr>
        <a:bodyPr/>
        <a:lstStyle/>
        <a:p>
          <a:pPr rtl="0">
            <a:defRPr sz="1400"/>
          </a:pPr>
          <a:endParaRPr lang="en-US"/>
        </a:p>
      </c:txPr>
    </c:legend>
    <c:plotVisOnly val="1"/>
    <c:dispBlanksAs val="gap"/>
    <c:showDLblsOverMax val="0"/>
  </c:chart>
  <c:spPr>
    <a:ln>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11149985600595642"/>
          <c:y val="5.1124934150621505E-2"/>
          <c:w val="0.85739462054422688"/>
          <c:h val="0.89814814814814814"/>
        </c:manualLayout>
      </c:layout>
      <c:pie3DChart>
        <c:varyColors val="1"/>
        <c:ser>
          <c:idx val="0"/>
          <c:order val="0"/>
          <c:tx>
            <c:strRef>
              <c:f>'Revenue Pie'!$B$22:$B$29</c:f>
              <c:strCache>
                <c:ptCount val="8"/>
                <c:pt idx="0">
                  <c:v>General Property Taxes</c:v>
                </c:pt>
                <c:pt idx="1">
                  <c:v>Other Local Taxes</c:v>
                </c:pt>
                <c:pt idx="2">
                  <c:v>Licenses, Permits &amp; Fees</c:v>
                </c:pt>
                <c:pt idx="3">
                  <c:v>Fines &amp; Forfeitures</c:v>
                </c:pt>
                <c:pt idx="4">
                  <c:v>Use of Money &amp; Property</c:v>
                </c:pt>
                <c:pt idx="5">
                  <c:v>Intergovernmental Revenues</c:v>
                </c:pt>
                <c:pt idx="6">
                  <c:v>Charges for Current Service</c:v>
                </c:pt>
                <c:pt idx="7">
                  <c:v>Miscellaneous/Fund Balance</c:v>
                </c:pt>
              </c:strCache>
            </c:strRef>
          </c:tx>
          <c:explosion val="23"/>
          <c:dPt>
            <c:idx val="0"/>
            <c:bubble3D val="0"/>
            <c:extLst>
              <c:ext xmlns:c16="http://schemas.microsoft.com/office/drawing/2014/chart" uri="{C3380CC4-5D6E-409C-BE32-E72D297353CC}">
                <c16:uniqueId val="{00000000-C096-4440-AC47-B00C8FC2BDCA}"/>
              </c:ext>
            </c:extLst>
          </c:dPt>
          <c:dPt>
            <c:idx val="1"/>
            <c:bubble3D val="0"/>
            <c:extLst>
              <c:ext xmlns:c16="http://schemas.microsoft.com/office/drawing/2014/chart" uri="{C3380CC4-5D6E-409C-BE32-E72D297353CC}">
                <c16:uniqueId val="{00000001-C096-4440-AC47-B00C8FC2BDCA}"/>
              </c:ext>
            </c:extLst>
          </c:dPt>
          <c:dLbls>
            <c:dLbl>
              <c:idx val="4"/>
              <c:layout>
                <c:manualLayout>
                  <c:x val="6.320999014284677E-2"/>
                  <c:y val="-0.1980501606550399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096-4440-AC47-B00C8FC2BDCA}"/>
                </c:ext>
              </c:extLst>
            </c:dLbl>
            <c:numFmt formatCode="0.0%" sourceLinked="0"/>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'Revenue Pie'!$B$22:$B$29</c:f>
              <c:strCache>
                <c:ptCount val="8"/>
                <c:pt idx="0">
                  <c:v>General Property Taxes</c:v>
                </c:pt>
                <c:pt idx="1">
                  <c:v>Other Local Taxes</c:v>
                </c:pt>
                <c:pt idx="2">
                  <c:v>Licenses, Permits &amp; Fees</c:v>
                </c:pt>
                <c:pt idx="3">
                  <c:v>Fines &amp; Forfeitures</c:v>
                </c:pt>
                <c:pt idx="4">
                  <c:v>Use of Money &amp; Property</c:v>
                </c:pt>
                <c:pt idx="5">
                  <c:v>Intergovernmental Revenues</c:v>
                </c:pt>
                <c:pt idx="6">
                  <c:v>Charges for Current Service</c:v>
                </c:pt>
                <c:pt idx="7">
                  <c:v>Miscellaneous/Fund Balance</c:v>
                </c:pt>
              </c:strCache>
            </c:strRef>
          </c:cat>
          <c:val>
            <c:numRef>
              <c:f>'Revenue Pie'!$E$22:$E$29</c:f>
              <c:numCache>
                <c:formatCode>#,##0_);\(#,##0\)</c:formatCode>
                <c:ptCount val="8"/>
                <c:pt idx="0">
                  <c:v>25036661</c:v>
                </c:pt>
                <c:pt idx="1">
                  <c:v>19720112</c:v>
                </c:pt>
                <c:pt idx="2">
                  <c:v>4005832</c:v>
                </c:pt>
                <c:pt idx="3">
                  <c:v>361843</c:v>
                </c:pt>
                <c:pt idx="4">
                  <c:v>167200</c:v>
                </c:pt>
                <c:pt idx="5">
                  <c:v>7855300</c:v>
                </c:pt>
                <c:pt idx="6">
                  <c:v>2533100</c:v>
                </c:pt>
                <c:pt idx="7">
                  <c:v>2020029</c:v>
                </c:pt>
              </c:numCache>
            </c:numRef>
          </c:val>
          <c:extLst>
            <c:ext xmlns:c16="http://schemas.microsoft.com/office/drawing/2014/chart" uri="{C3380CC4-5D6E-409C-BE32-E72D297353CC}">
              <c16:uniqueId val="{00000002-C096-4440-AC47-B00C8FC2BDCA}"/>
            </c:ext>
          </c:extLst>
        </c:ser>
        <c:dLbls>
          <c:showLegendKey val="0"/>
          <c:showVal val="0"/>
          <c:showCatName val="0"/>
          <c:showSerName val="0"/>
          <c:showPercent val="0"/>
          <c:showBubbleSize val="0"/>
          <c:showLeaderLines val="1"/>
        </c:dLbls>
      </c:pie3DChart>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6.1297025371828521E-4"/>
          <c:y val="0.16982742308793664"/>
          <c:w val="0.72218277077135729"/>
          <c:h val="0.75535162492408936"/>
        </c:manualLayout>
      </c:layout>
      <c:pie3DChart>
        <c:varyColors val="1"/>
        <c:ser>
          <c:idx val="0"/>
          <c:order val="0"/>
          <c:spPr>
            <a:ln>
              <a:noFill/>
            </a:ln>
          </c:spPr>
          <c:explosion val="25"/>
          <c:dPt>
            <c:idx val="0"/>
            <c:bubble3D val="0"/>
            <c:extLst>
              <c:ext xmlns:c16="http://schemas.microsoft.com/office/drawing/2014/chart" uri="{C3380CC4-5D6E-409C-BE32-E72D297353CC}">
                <c16:uniqueId val="{00000000-B501-45CE-8BDC-8CA083D0D980}"/>
              </c:ext>
            </c:extLst>
          </c:dPt>
          <c:dPt>
            <c:idx val="1"/>
            <c:bubble3D val="0"/>
            <c:spPr>
              <a:solidFill>
                <a:schemeClr val="accent2">
                  <a:lumMod val="75000"/>
                </a:schemeClr>
              </a:solidFill>
              <a:ln>
                <a:noFill/>
              </a:ln>
            </c:spPr>
            <c:extLst>
              <c:ext xmlns:c16="http://schemas.microsoft.com/office/drawing/2014/chart" uri="{C3380CC4-5D6E-409C-BE32-E72D297353CC}">
                <c16:uniqueId val="{00000002-B501-45CE-8BDC-8CA083D0D980}"/>
              </c:ext>
            </c:extLst>
          </c:dPt>
          <c:dPt>
            <c:idx val="3"/>
            <c:bubble3D val="0"/>
            <c:extLst>
              <c:ext xmlns:c16="http://schemas.microsoft.com/office/drawing/2014/chart" uri="{C3380CC4-5D6E-409C-BE32-E72D297353CC}">
                <c16:uniqueId val="{00000003-B501-45CE-8BDC-8CA083D0D980}"/>
              </c:ext>
            </c:extLst>
          </c:dPt>
          <c:dPt>
            <c:idx val="4"/>
            <c:bubble3D val="0"/>
            <c:spPr>
              <a:solidFill>
                <a:srgbClr val="C00000"/>
              </a:solidFill>
              <a:ln>
                <a:noFill/>
              </a:ln>
            </c:spPr>
            <c:extLst>
              <c:ext xmlns:c16="http://schemas.microsoft.com/office/drawing/2014/chart" uri="{C3380CC4-5D6E-409C-BE32-E72D297353CC}">
                <c16:uniqueId val="{00000005-B501-45CE-8BDC-8CA083D0D980}"/>
              </c:ext>
            </c:extLst>
          </c:dPt>
          <c:dPt>
            <c:idx val="6"/>
            <c:bubble3D val="0"/>
            <c:spPr>
              <a:solidFill>
                <a:schemeClr val="accent1">
                  <a:lumMod val="60000"/>
                  <a:lumOff val="40000"/>
                </a:schemeClr>
              </a:solidFill>
              <a:ln>
                <a:noFill/>
              </a:ln>
            </c:spPr>
            <c:extLst>
              <c:ext xmlns:c16="http://schemas.microsoft.com/office/drawing/2014/chart" uri="{C3380CC4-5D6E-409C-BE32-E72D297353CC}">
                <c16:uniqueId val="{00000007-B501-45CE-8BDC-8CA083D0D980}"/>
              </c:ext>
            </c:extLst>
          </c:dPt>
          <c:dPt>
            <c:idx val="7"/>
            <c:bubble3D val="0"/>
            <c:spPr>
              <a:solidFill>
                <a:schemeClr val="accent2">
                  <a:lumMod val="40000"/>
                  <a:lumOff val="60000"/>
                </a:schemeClr>
              </a:solidFill>
              <a:ln>
                <a:noFill/>
              </a:ln>
            </c:spPr>
            <c:extLst>
              <c:ext xmlns:c16="http://schemas.microsoft.com/office/drawing/2014/chart" uri="{C3380CC4-5D6E-409C-BE32-E72D297353CC}">
                <c16:uniqueId val="{00000009-B501-45CE-8BDC-8CA083D0D980}"/>
              </c:ext>
            </c:extLst>
          </c:dPt>
          <c:dPt>
            <c:idx val="10"/>
            <c:bubble3D val="0"/>
            <c:spPr>
              <a:solidFill>
                <a:schemeClr val="accent5">
                  <a:lumMod val="50000"/>
                </a:schemeClr>
              </a:solidFill>
              <a:ln>
                <a:noFill/>
              </a:ln>
            </c:spPr>
            <c:extLst>
              <c:ext xmlns:c16="http://schemas.microsoft.com/office/drawing/2014/chart" uri="{C3380CC4-5D6E-409C-BE32-E72D297353CC}">
                <c16:uniqueId val="{0000000B-B501-45CE-8BDC-8CA083D0D980}"/>
              </c:ext>
            </c:extLst>
          </c:dPt>
          <c:dPt>
            <c:idx val="11"/>
            <c:bubble3D val="0"/>
            <c:extLst>
              <c:ext xmlns:c16="http://schemas.microsoft.com/office/drawing/2014/chart" uri="{C3380CC4-5D6E-409C-BE32-E72D297353CC}">
                <c16:uniqueId val="{0000000C-B501-45CE-8BDC-8CA083D0D980}"/>
              </c:ext>
            </c:extLst>
          </c:dPt>
          <c:dLbls>
            <c:dLbl>
              <c:idx val="1"/>
              <c:layout>
                <c:manualLayout>
                  <c:x val="-3.4243867664690064E-2"/>
                  <c:y val="6.870048563806888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501-45CE-8BDC-8CA083D0D980}"/>
                </c:ext>
              </c:extLst>
            </c:dLbl>
            <c:dLbl>
              <c:idx val="10"/>
              <c:layout>
                <c:manualLayout>
                  <c:x val="-3.6955272566237859E-2"/>
                  <c:y val="-1.726891956594327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501-45CE-8BDC-8CA083D0D980}"/>
                </c:ext>
              </c:extLst>
            </c:dLbl>
            <c:numFmt formatCode="0.0%" sourceLinked="0"/>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'Exp Pie'!$B$4:$B$15</c:f>
              <c:strCache>
                <c:ptCount val="12"/>
                <c:pt idx="0">
                  <c:v>Legislative</c:v>
                </c:pt>
                <c:pt idx="1">
                  <c:v>General &amp; Financial Admin.</c:v>
                </c:pt>
                <c:pt idx="2">
                  <c:v>Judicial</c:v>
                </c:pt>
                <c:pt idx="3">
                  <c:v>Public Safety</c:v>
                </c:pt>
                <c:pt idx="4">
                  <c:v>Public Works</c:v>
                </c:pt>
                <c:pt idx="5">
                  <c:v>Health &amp; Social Services</c:v>
                </c:pt>
                <c:pt idx="6">
                  <c:v>Culture &amp; Recreation</c:v>
                </c:pt>
                <c:pt idx="7">
                  <c:v>Community Development</c:v>
                </c:pt>
                <c:pt idx="8">
                  <c:v>Human Services</c:v>
                </c:pt>
                <c:pt idx="9">
                  <c:v>Nondepartmental</c:v>
                </c:pt>
                <c:pt idx="10">
                  <c:v>Debt Service</c:v>
                </c:pt>
                <c:pt idx="11">
                  <c:v>Transfers to Other Funds</c:v>
                </c:pt>
              </c:strCache>
            </c:strRef>
          </c:cat>
          <c:val>
            <c:numRef>
              <c:f>'Exp Pie'!$E$4:$E$15</c:f>
              <c:numCache>
                <c:formatCode>#,##0_);\(#,##0\)</c:formatCode>
                <c:ptCount val="12"/>
                <c:pt idx="0">
                  <c:v>209752</c:v>
                </c:pt>
                <c:pt idx="1">
                  <c:v>4828192</c:v>
                </c:pt>
                <c:pt idx="2">
                  <c:v>5838416</c:v>
                </c:pt>
                <c:pt idx="3">
                  <c:v>12639278</c:v>
                </c:pt>
                <c:pt idx="4">
                  <c:v>5327523</c:v>
                </c:pt>
                <c:pt idx="5">
                  <c:v>1342633</c:v>
                </c:pt>
                <c:pt idx="6">
                  <c:v>2785972</c:v>
                </c:pt>
                <c:pt idx="7">
                  <c:v>658120</c:v>
                </c:pt>
                <c:pt idx="8">
                  <c:v>467274</c:v>
                </c:pt>
                <c:pt idx="9">
                  <c:v>648646</c:v>
                </c:pt>
                <c:pt idx="10">
                  <c:v>3725119</c:v>
                </c:pt>
                <c:pt idx="11">
                  <c:v>23358775</c:v>
                </c:pt>
              </c:numCache>
            </c:numRef>
          </c:val>
          <c:extLst>
            <c:ext xmlns:c16="http://schemas.microsoft.com/office/drawing/2014/chart" uri="{C3380CC4-5D6E-409C-BE32-E72D297353CC}">
              <c16:uniqueId val="{0000000D-B501-45CE-8BDC-8CA083D0D980}"/>
            </c:ext>
          </c:extLst>
        </c:ser>
        <c:ser>
          <c:idx val="1"/>
          <c:order val="1"/>
          <c:cat>
            <c:strRef>
              <c:f>'Exp Pie'!$B$4:$B$15</c:f>
              <c:strCache>
                <c:ptCount val="12"/>
                <c:pt idx="0">
                  <c:v>Legislative</c:v>
                </c:pt>
                <c:pt idx="1">
                  <c:v>General &amp; Financial Admin.</c:v>
                </c:pt>
                <c:pt idx="2">
                  <c:v>Judicial</c:v>
                </c:pt>
                <c:pt idx="3">
                  <c:v>Public Safety</c:v>
                </c:pt>
                <c:pt idx="4">
                  <c:v>Public Works</c:v>
                </c:pt>
                <c:pt idx="5">
                  <c:v>Health &amp; Social Services</c:v>
                </c:pt>
                <c:pt idx="6">
                  <c:v>Culture &amp; Recreation</c:v>
                </c:pt>
                <c:pt idx="7">
                  <c:v>Community Development</c:v>
                </c:pt>
                <c:pt idx="8">
                  <c:v>Human Services</c:v>
                </c:pt>
                <c:pt idx="9">
                  <c:v>Nondepartmental</c:v>
                </c:pt>
                <c:pt idx="10">
                  <c:v>Debt Service</c:v>
                </c:pt>
                <c:pt idx="11">
                  <c:v>Transfers to Other Funds</c:v>
                </c:pt>
              </c:strCache>
            </c:strRef>
          </c:cat>
          <c:val>
            <c:numRef>
              <c:f>'Exp Pie'!$F$4:$F$15</c:f>
              <c:numCache>
                <c:formatCode>#,##0_);\(#,##0\)</c:formatCode>
                <c:ptCount val="12"/>
                <c:pt idx="0">
                  <c:v>225121</c:v>
                </c:pt>
                <c:pt idx="1">
                  <c:v>4641639</c:v>
                </c:pt>
                <c:pt idx="2">
                  <c:v>5861192</c:v>
                </c:pt>
                <c:pt idx="3">
                  <c:v>12204078</c:v>
                </c:pt>
                <c:pt idx="4">
                  <c:v>5389750</c:v>
                </c:pt>
                <c:pt idx="5">
                  <c:v>1338833</c:v>
                </c:pt>
                <c:pt idx="6">
                  <c:v>2715980</c:v>
                </c:pt>
                <c:pt idx="7">
                  <c:v>599461</c:v>
                </c:pt>
                <c:pt idx="8">
                  <c:v>435472</c:v>
                </c:pt>
                <c:pt idx="9">
                  <c:v>1227203.48</c:v>
                </c:pt>
                <c:pt idx="10">
                  <c:v>3582288</c:v>
                </c:pt>
                <c:pt idx="11">
                  <c:v>23479060</c:v>
                </c:pt>
              </c:numCache>
            </c:numRef>
          </c:val>
          <c:extLst>
            <c:ext xmlns:c16="http://schemas.microsoft.com/office/drawing/2014/chart" uri="{C3380CC4-5D6E-409C-BE32-E72D297353CC}">
              <c16:uniqueId val="{0000000E-B501-45CE-8BDC-8CA083D0D980}"/>
            </c:ext>
          </c:extLst>
        </c:ser>
        <c:dLbls>
          <c:showLegendKey val="0"/>
          <c:showVal val="0"/>
          <c:showCatName val="0"/>
          <c:showSerName val="0"/>
          <c:showPercent val="0"/>
          <c:showBubbleSize val="0"/>
          <c:showLeaderLines val="1"/>
        </c:dLbls>
      </c:pie3DChart>
    </c:plotArea>
    <c:legend>
      <c:legendPos val="r"/>
      <c:layout>
        <c:manualLayout>
          <c:xMode val="edge"/>
          <c:yMode val="edge"/>
          <c:x val="0.75096605547783113"/>
          <c:y val="6.8419314844739097E-3"/>
          <c:w val="0.24903394452216884"/>
          <c:h val="0.91091368201508249"/>
        </c:manualLayout>
      </c:layout>
      <c:overlay val="0"/>
      <c:txPr>
        <a:bodyPr anchor="t" anchorCtr="0"/>
        <a:lstStyle/>
        <a:p>
          <a:pPr rtl="0">
            <a:defRPr sz="1400"/>
          </a:pPr>
          <a:endParaRPr lang="en-US"/>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8.4027777777777781E-3"/>
          <c:y val="1.5469678831967423E-2"/>
          <c:w val="0.9436882475173286"/>
          <c:h val="0.98453028489211869"/>
        </c:manualLayout>
      </c:layout>
      <c:pie3DChart>
        <c:varyColors val="1"/>
        <c:ser>
          <c:idx val="0"/>
          <c:order val="0"/>
          <c:tx>
            <c:strRef>
              <c:f>'Exp Pie'!$B$4:$B$15</c:f>
              <c:strCache>
                <c:ptCount val="12"/>
                <c:pt idx="0">
                  <c:v>Legislative</c:v>
                </c:pt>
                <c:pt idx="1">
                  <c:v>General &amp; Financial Admin.</c:v>
                </c:pt>
                <c:pt idx="2">
                  <c:v>Judicial</c:v>
                </c:pt>
                <c:pt idx="3">
                  <c:v>Public Safety</c:v>
                </c:pt>
                <c:pt idx="4">
                  <c:v>Public Works</c:v>
                </c:pt>
                <c:pt idx="5">
                  <c:v>Health &amp; Social Services</c:v>
                </c:pt>
                <c:pt idx="6">
                  <c:v>Culture &amp; Recreation</c:v>
                </c:pt>
                <c:pt idx="7">
                  <c:v>Community Development</c:v>
                </c:pt>
                <c:pt idx="8">
                  <c:v>Human Services</c:v>
                </c:pt>
                <c:pt idx="9">
                  <c:v>Nondepartmental</c:v>
                </c:pt>
                <c:pt idx="10">
                  <c:v>Debt Service</c:v>
                </c:pt>
                <c:pt idx="11">
                  <c:v>Transfers to Other Funds</c:v>
                </c:pt>
              </c:strCache>
            </c:strRef>
          </c:tx>
          <c:explosion val="26"/>
          <c:dPt>
            <c:idx val="0"/>
            <c:bubble3D val="0"/>
            <c:extLst>
              <c:ext xmlns:c16="http://schemas.microsoft.com/office/drawing/2014/chart" uri="{C3380CC4-5D6E-409C-BE32-E72D297353CC}">
                <c16:uniqueId val="{00000000-BDA0-4C8A-8818-9C498DBB125B}"/>
              </c:ext>
            </c:extLst>
          </c:dPt>
          <c:dPt>
            <c:idx val="1"/>
            <c:bubble3D val="0"/>
            <c:spPr>
              <a:solidFill>
                <a:schemeClr val="accent2">
                  <a:lumMod val="75000"/>
                </a:schemeClr>
              </a:solidFill>
            </c:spPr>
            <c:extLst>
              <c:ext xmlns:c16="http://schemas.microsoft.com/office/drawing/2014/chart" uri="{C3380CC4-5D6E-409C-BE32-E72D297353CC}">
                <c16:uniqueId val="{00000002-BDA0-4C8A-8818-9C498DBB125B}"/>
              </c:ext>
            </c:extLst>
          </c:dPt>
          <c:dPt>
            <c:idx val="3"/>
            <c:bubble3D val="0"/>
            <c:extLst>
              <c:ext xmlns:c16="http://schemas.microsoft.com/office/drawing/2014/chart" uri="{C3380CC4-5D6E-409C-BE32-E72D297353CC}">
                <c16:uniqueId val="{00000003-BDA0-4C8A-8818-9C498DBB125B}"/>
              </c:ext>
            </c:extLst>
          </c:dPt>
          <c:dPt>
            <c:idx val="4"/>
            <c:bubble3D val="0"/>
            <c:spPr>
              <a:solidFill>
                <a:srgbClr val="C00000"/>
              </a:solidFill>
            </c:spPr>
            <c:extLst>
              <c:ext xmlns:c16="http://schemas.microsoft.com/office/drawing/2014/chart" uri="{C3380CC4-5D6E-409C-BE32-E72D297353CC}">
                <c16:uniqueId val="{00000005-BDA0-4C8A-8818-9C498DBB125B}"/>
              </c:ext>
            </c:extLst>
          </c:dPt>
          <c:dPt>
            <c:idx val="6"/>
            <c:bubble3D val="0"/>
            <c:spPr>
              <a:solidFill>
                <a:schemeClr val="accent1">
                  <a:lumMod val="60000"/>
                  <a:lumOff val="40000"/>
                </a:schemeClr>
              </a:solidFill>
            </c:spPr>
            <c:extLst>
              <c:ext xmlns:c16="http://schemas.microsoft.com/office/drawing/2014/chart" uri="{C3380CC4-5D6E-409C-BE32-E72D297353CC}">
                <c16:uniqueId val="{00000007-BDA0-4C8A-8818-9C498DBB125B}"/>
              </c:ext>
            </c:extLst>
          </c:dPt>
          <c:dPt>
            <c:idx val="7"/>
            <c:bubble3D val="0"/>
            <c:spPr>
              <a:solidFill>
                <a:schemeClr val="accent2">
                  <a:lumMod val="40000"/>
                  <a:lumOff val="60000"/>
                </a:schemeClr>
              </a:solidFill>
            </c:spPr>
            <c:extLst>
              <c:ext xmlns:c16="http://schemas.microsoft.com/office/drawing/2014/chart" uri="{C3380CC4-5D6E-409C-BE32-E72D297353CC}">
                <c16:uniqueId val="{00000009-BDA0-4C8A-8818-9C498DBB125B}"/>
              </c:ext>
            </c:extLst>
          </c:dPt>
          <c:dPt>
            <c:idx val="10"/>
            <c:bubble3D val="0"/>
            <c:spPr>
              <a:solidFill>
                <a:schemeClr val="accent5">
                  <a:lumMod val="50000"/>
                </a:schemeClr>
              </a:solidFill>
            </c:spPr>
            <c:extLst>
              <c:ext xmlns:c16="http://schemas.microsoft.com/office/drawing/2014/chart" uri="{C3380CC4-5D6E-409C-BE32-E72D297353CC}">
                <c16:uniqueId val="{0000000B-BDA0-4C8A-8818-9C498DBB125B}"/>
              </c:ext>
            </c:extLst>
          </c:dPt>
          <c:dPt>
            <c:idx val="11"/>
            <c:bubble3D val="0"/>
            <c:extLst>
              <c:ext xmlns:c16="http://schemas.microsoft.com/office/drawing/2014/chart" uri="{C3380CC4-5D6E-409C-BE32-E72D297353CC}">
                <c16:uniqueId val="{0000000C-BDA0-4C8A-8818-9C498DBB125B}"/>
              </c:ext>
            </c:extLst>
          </c:dPt>
          <c:dLbls>
            <c:dLbl>
              <c:idx val="0"/>
              <c:layout>
                <c:manualLayout>
                  <c:x val="-5.9280402449693785E-2"/>
                  <c:y val="5.847324963933822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DA0-4C8A-8818-9C498DBB125B}"/>
                </c:ext>
              </c:extLst>
            </c:dLbl>
            <c:dLbl>
              <c:idx val="1"/>
              <c:layout>
                <c:manualLayout>
                  <c:x val="-2.0354877515310586E-2"/>
                  <c:y val="1.131199034142642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DA0-4C8A-8818-9C498DBB125B}"/>
                </c:ext>
              </c:extLst>
            </c:dLbl>
            <c:dLbl>
              <c:idx val="2"/>
              <c:layout>
                <c:manualLayout>
                  <c:x val="-6.5972222222222224E-2"/>
                  <c:y val="-3.2592365225042719E-2"/>
                </c:manualLayout>
              </c:layout>
              <c:numFmt formatCode="0.0%" sourceLinked="0"/>
              <c:spPr>
                <a:noFill/>
                <a:ln>
                  <a:noFill/>
                </a:ln>
                <a:effectLst/>
              </c:spPr>
              <c:txPr>
                <a:bodyPr wrap="square" lIns="38100" tIns="19050" rIns="38100" bIns="19050" anchor="ctr">
                  <a:noAutofit/>
                </a:bodyPr>
                <a:lstStyle/>
                <a:p>
                  <a:pPr>
                    <a:defRPr sz="1400"/>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171875"/>
                      <c:h val="0.14163520468195259"/>
                    </c:manualLayout>
                  </c15:layout>
                </c:ext>
                <c:ext xmlns:c16="http://schemas.microsoft.com/office/drawing/2014/chart" uri="{C3380CC4-5D6E-409C-BE32-E72D297353CC}">
                  <c16:uniqueId val="{0000000E-BDA0-4C8A-8818-9C498DBB125B}"/>
                </c:ext>
              </c:extLst>
            </c:dLbl>
            <c:dLbl>
              <c:idx val="10"/>
              <c:layout>
                <c:manualLayout>
                  <c:x val="-3.6955272566237859E-2"/>
                  <c:y val="-1.726891956594327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DA0-4C8A-8818-9C498DBB125B}"/>
                </c:ext>
              </c:extLst>
            </c:dLbl>
            <c:dLbl>
              <c:idx val="11"/>
              <c:layout>
                <c:manualLayout>
                  <c:x val="0.13527777777777777"/>
                  <c:y val="6.429540501550078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C-BDA0-4C8A-8818-9C498DBB125B}"/>
                </c:ext>
              </c:extLst>
            </c:dLbl>
            <c:numFmt formatCode="0.0%" sourceLinked="0"/>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'Exp Pie'!$B$4:$B$15</c:f>
              <c:strCache>
                <c:ptCount val="12"/>
                <c:pt idx="0">
                  <c:v>Legislative</c:v>
                </c:pt>
                <c:pt idx="1">
                  <c:v>General &amp; Financial Admin.</c:v>
                </c:pt>
                <c:pt idx="2">
                  <c:v>Judicial</c:v>
                </c:pt>
                <c:pt idx="3">
                  <c:v>Public Safety</c:v>
                </c:pt>
                <c:pt idx="4">
                  <c:v>Public Works</c:v>
                </c:pt>
                <c:pt idx="5">
                  <c:v>Health &amp; Social Services</c:v>
                </c:pt>
                <c:pt idx="6">
                  <c:v>Culture &amp; Recreation</c:v>
                </c:pt>
                <c:pt idx="7">
                  <c:v>Community Development</c:v>
                </c:pt>
                <c:pt idx="8">
                  <c:v>Human Services</c:v>
                </c:pt>
                <c:pt idx="9">
                  <c:v>Nondepartmental</c:v>
                </c:pt>
                <c:pt idx="10">
                  <c:v>Debt Service</c:v>
                </c:pt>
                <c:pt idx="11">
                  <c:v>Transfers to Other Funds</c:v>
                </c:pt>
              </c:strCache>
            </c:strRef>
          </c:cat>
          <c:val>
            <c:numRef>
              <c:f>'Exp Pie'!$F$4:$F$15</c:f>
              <c:numCache>
                <c:formatCode>#,##0_);\(#,##0\)</c:formatCode>
                <c:ptCount val="12"/>
                <c:pt idx="0">
                  <c:v>225121</c:v>
                </c:pt>
                <c:pt idx="1">
                  <c:v>4641639</c:v>
                </c:pt>
                <c:pt idx="2">
                  <c:v>5861192</c:v>
                </c:pt>
                <c:pt idx="3">
                  <c:v>12204078</c:v>
                </c:pt>
                <c:pt idx="4">
                  <c:v>5389750</c:v>
                </c:pt>
                <c:pt idx="5">
                  <c:v>1338833</c:v>
                </c:pt>
                <c:pt idx="6">
                  <c:v>2715980</c:v>
                </c:pt>
                <c:pt idx="7">
                  <c:v>599461</c:v>
                </c:pt>
                <c:pt idx="8">
                  <c:v>435472</c:v>
                </c:pt>
                <c:pt idx="9">
                  <c:v>1227203.48</c:v>
                </c:pt>
                <c:pt idx="10">
                  <c:v>3582288</c:v>
                </c:pt>
                <c:pt idx="11">
                  <c:v>23479060</c:v>
                </c:pt>
              </c:numCache>
            </c:numRef>
          </c:val>
          <c:extLst>
            <c:ext xmlns:c16="http://schemas.microsoft.com/office/drawing/2014/chart" uri="{C3380CC4-5D6E-409C-BE32-E72D297353CC}">
              <c16:uniqueId val="{0000000D-BDA0-4C8A-8818-9C498DBB125B}"/>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drawing1.xml><?xml version="1.0" encoding="utf-8"?>
<c:userShapes xmlns:c="http://schemas.openxmlformats.org/drawingml/2006/chart">
  <cdr:relSizeAnchor xmlns:cdr="http://schemas.openxmlformats.org/drawingml/2006/chartDrawing">
    <cdr:from>
      <cdr:x>0.51669</cdr:x>
      <cdr:y>0.1005</cdr:y>
    </cdr:from>
    <cdr:to>
      <cdr:x>0.71335</cdr:x>
      <cdr:y>0.18841</cdr:y>
    </cdr:to>
    <cdr:sp macro="" textlink="">
      <cdr:nvSpPr>
        <cdr:cNvPr id="2" name="TextBox 2">
          <a:extLst xmlns:a="http://schemas.openxmlformats.org/drawingml/2006/main">
            <a:ext uri="{FF2B5EF4-FFF2-40B4-BE49-F238E27FC236}">
              <a16:creationId xmlns:a16="http://schemas.microsoft.com/office/drawing/2014/main" id="{99420EE1-2C7D-408D-8042-620F5418981D}"/>
            </a:ext>
          </a:extLst>
        </cdr:cNvPr>
        <cdr:cNvSpPr txBox="1"/>
      </cdr:nvSpPr>
      <cdr:spPr>
        <a:xfrm xmlns:a="http://schemas.openxmlformats.org/drawingml/2006/main">
          <a:off x="4511634" y="457446"/>
          <a:ext cx="1717189" cy="4001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000" b="1" dirty="0"/>
            <a:t>$61,839,700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3169698"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266243" name="Rectangle 3"/>
          <p:cNvSpPr>
            <a:spLocks noGrp="1" noChangeArrowheads="1"/>
          </p:cNvSpPr>
          <p:nvPr>
            <p:ph type="dt" sz="quarter" idx="1"/>
          </p:nvPr>
        </p:nvSpPr>
        <p:spPr bwMode="auto">
          <a:xfrm>
            <a:off x="4143832" y="0"/>
            <a:ext cx="3169698"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266244" name="Rectangle 4"/>
          <p:cNvSpPr>
            <a:spLocks noGrp="1" noChangeArrowheads="1"/>
          </p:cNvSpPr>
          <p:nvPr>
            <p:ph type="ftr" sz="quarter" idx="2"/>
          </p:nvPr>
        </p:nvSpPr>
        <p:spPr bwMode="auto">
          <a:xfrm>
            <a:off x="0" y="9119325"/>
            <a:ext cx="3169698"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266245" name="Rectangle 5"/>
          <p:cNvSpPr>
            <a:spLocks noGrp="1" noChangeArrowheads="1"/>
          </p:cNvSpPr>
          <p:nvPr>
            <p:ph type="sldNum" sz="quarter" idx="3"/>
          </p:nvPr>
        </p:nvSpPr>
        <p:spPr bwMode="auto">
          <a:xfrm>
            <a:off x="4143832" y="9119325"/>
            <a:ext cx="3169698"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2A45ED87-C43D-4A8F-9934-84BE8F92999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3666" name="Rectangle 2"/>
          <p:cNvSpPr>
            <a:spLocks noGrp="1" noChangeArrowheads="1"/>
          </p:cNvSpPr>
          <p:nvPr>
            <p:ph type="hdr" sz="quarter"/>
          </p:nvPr>
        </p:nvSpPr>
        <p:spPr bwMode="auto">
          <a:xfrm>
            <a:off x="0" y="0"/>
            <a:ext cx="3169698"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753667" name="Rectangle 3"/>
          <p:cNvSpPr>
            <a:spLocks noGrp="1" noChangeArrowheads="1"/>
          </p:cNvSpPr>
          <p:nvPr>
            <p:ph type="dt" idx="1"/>
          </p:nvPr>
        </p:nvSpPr>
        <p:spPr bwMode="auto">
          <a:xfrm>
            <a:off x="4143832" y="0"/>
            <a:ext cx="3169698"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115716"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3669" name="Rectangle 5"/>
          <p:cNvSpPr>
            <a:spLocks noGrp="1" noChangeArrowheads="1"/>
          </p:cNvSpPr>
          <p:nvPr>
            <p:ph type="body" sz="quarter" idx="3"/>
          </p:nvPr>
        </p:nvSpPr>
        <p:spPr bwMode="auto">
          <a:xfrm>
            <a:off x="731856" y="4561314"/>
            <a:ext cx="5851492" cy="432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3670" name="Rectangle 6"/>
          <p:cNvSpPr>
            <a:spLocks noGrp="1" noChangeArrowheads="1"/>
          </p:cNvSpPr>
          <p:nvPr>
            <p:ph type="ftr" sz="quarter" idx="4"/>
          </p:nvPr>
        </p:nvSpPr>
        <p:spPr bwMode="auto">
          <a:xfrm>
            <a:off x="0" y="9119325"/>
            <a:ext cx="3169698"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753671" name="Rectangle 7"/>
          <p:cNvSpPr>
            <a:spLocks noGrp="1" noChangeArrowheads="1"/>
          </p:cNvSpPr>
          <p:nvPr>
            <p:ph type="sldNum" sz="quarter" idx="5"/>
          </p:nvPr>
        </p:nvSpPr>
        <p:spPr bwMode="auto">
          <a:xfrm>
            <a:off x="4143832" y="9119325"/>
            <a:ext cx="3169698"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F88D06C4-D86B-4D13-89EA-72EC38A45C1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2438" algn="l" rtl="0" eaLnBrk="0" fontAlgn="base" hangingPunct="0">
      <a:spcBef>
        <a:spcPct val="30000"/>
      </a:spcBef>
      <a:spcAft>
        <a:spcPct val="0"/>
      </a:spcAft>
      <a:defRPr sz="1200" kern="1200">
        <a:solidFill>
          <a:schemeClr val="tx1"/>
        </a:solidFill>
        <a:latin typeface="Arial" charset="0"/>
        <a:ea typeface="+mn-ea"/>
        <a:cs typeface="Arial" charset="0"/>
      </a:defRPr>
    </a:lvl2pPr>
    <a:lvl3pPr marL="909638"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66838"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245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1440" algn="l" defTabSz="912576" rtl="0" eaLnBrk="1" latinLnBrk="0" hangingPunct="1">
      <a:defRPr sz="1200" kern="1200">
        <a:solidFill>
          <a:schemeClr val="tx1"/>
        </a:solidFill>
        <a:latin typeface="+mn-lt"/>
        <a:ea typeface="+mn-ea"/>
        <a:cs typeface="+mn-cs"/>
      </a:defRPr>
    </a:lvl6pPr>
    <a:lvl7pPr marL="2737724" algn="l" defTabSz="912576" rtl="0" eaLnBrk="1" latinLnBrk="0" hangingPunct="1">
      <a:defRPr sz="1200" kern="1200">
        <a:solidFill>
          <a:schemeClr val="tx1"/>
        </a:solidFill>
        <a:latin typeface="+mn-lt"/>
        <a:ea typeface="+mn-ea"/>
        <a:cs typeface="+mn-cs"/>
      </a:defRPr>
    </a:lvl7pPr>
    <a:lvl8pPr marL="3194013" algn="l" defTabSz="912576" rtl="0" eaLnBrk="1" latinLnBrk="0" hangingPunct="1">
      <a:defRPr sz="1200" kern="1200">
        <a:solidFill>
          <a:schemeClr val="tx1"/>
        </a:solidFill>
        <a:latin typeface="+mn-lt"/>
        <a:ea typeface="+mn-ea"/>
        <a:cs typeface="+mn-cs"/>
      </a:defRPr>
    </a:lvl8pPr>
    <a:lvl9pPr marL="3650303" algn="l" defTabSz="91257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74F2B1DE-C191-4868-9741-E3EE8AD8C3EE}" type="slidenum">
              <a:rPr lang="en-US" altLang="en-US" sz="1300">
                <a:latin typeface="Arial" panose="020B0604020202020204" pitchFamily="34" charset="0"/>
              </a:rPr>
              <a:pPr/>
              <a:t>1</a:t>
            </a:fld>
            <a:endParaRPr lang="en-US" altLang="en-US" sz="1300" dirty="0">
              <a:latin typeface="Arial" panose="020B0604020202020204" pitchFamily="34" charset="0"/>
            </a:endParaRPr>
          </a:p>
        </p:txBody>
      </p:sp>
      <p:sp>
        <p:nvSpPr>
          <p:cNvPr id="118787" name="Rectangle 2"/>
          <p:cNvSpPr>
            <a:spLocks noGrp="1" noRot="1" noChangeAspect="1" noChangeArrowheads="1" noTextEdit="1"/>
          </p:cNvSpPr>
          <p:nvPr>
            <p:ph type="sldImg"/>
          </p:nvPr>
        </p:nvSpPr>
        <p:spPr>
          <a:xfrm>
            <a:off x="457200" y="719138"/>
            <a:ext cx="6400800" cy="3600450"/>
          </a:xfrm>
          <a:ln/>
        </p:spPr>
      </p:sp>
      <p:sp>
        <p:nvSpPr>
          <p:cNvPr id="11878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83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FY22 General Fund Revenue $61,839,700</a:t>
            </a:r>
          </a:p>
          <a:p>
            <a:r>
              <a:rPr lang="en-US" dirty="0"/>
              <a:t>FY21 General Fund Revenue $61,700,077</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689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622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 officer net zero because:</a:t>
            </a:r>
          </a:p>
          <a:p>
            <a:r>
              <a:rPr lang="en-US" dirty="0"/>
              <a:t>We were already giving 2% assuming no state support, so just had to make up the additional 3% for non-CB employees.  The additional revenue from comp board covered this. </a:t>
            </a:r>
          </a:p>
          <a:p>
            <a:endParaRPr lang="en-US" dirty="0"/>
          </a:p>
          <a:p>
            <a:r>
              <a:rPr lang="en-US" dirty="0"/>
              <a:t>2% vacancy savings is $273,000</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87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172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defTabSz="920976">
              <a:defRPr/>
            </a:pPr>
            <a:r>
              <a:rPr lang="en-US"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411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722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Zero-turn heavily utilized in general performance of departmental duties. Due to consistent maintenance issues and down-time of the current (2) mowers being used. These mowers are utilized daily from March to November for grass cutting purposes at parks and facilities.; will negatively impact service and increase maintenance without replacement.</a:t>
            </a:r>
          </a:p>
          <a:p>
            <a:pPr lvl="1"/>
            <a:endParaRPr lang="en-US" dirty="0"/>
          </a:p>
          <a:p>
            <a:pPr lvl="1"/>
            <a:r>
              <a:rPr lang="en-US" dirty="0" err="1"/>
              <a:t>Shep</a:t>
            </a:r>
            <a:r>
              <a:rPr lang="en-US" dirty="0"/>
              <a:t> Stadium wall: Remove and dispose of approximately 125ft of the failing left field wall. Install new footing with bump outs for columns. New footers to have continuous #5 rebar throughout with anchors turned up every 4ft. Each 4ft rebar upright to have added rebar to top of wall and be grouted solid. All column bump outs to have vertical rebar and also be grouted. Add solid 4” block cap to all new block installed on wall matching existing outfield wall. </a:t>
            </a:r>
          </a:p>
          <a:p>
            <a:pPr lvl="1"/>
            <a:endParaRPr lang="en-US" dirty="0"/>
          </a:p>
          <a:p>
            <a:pPr lvl="1"/>
            <a:r>
              <a:rPr lang="en-US" dirty="0"/>
              <a:t>40 chair back seats for new field level area at Shepherd Stadium.</a:t>
            </a:r>
          </a:p>
          <a:p>
            <a:pPr defTabSz="920976">
              <a:defRPr/>
            </a:pPr>
            <a:r>
              <a:rPr lang="en-US"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703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827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45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78EAE208-F30C-4547-B9F1-BCB6B8EBD49F}" type="slidenum">
              <a:rPr lang="en-US" altLang="en-US" sz="1400">
                <a:latin typeface="Arial" panose="020B0604020202020204" pitchFamily="34" charset="0"/>
              </a:rPr>
              <a:pPr/>
              <a:t>2</a:t>
            </a:fld>
            <a:endParaRPr lang="en-US" altLang="en-US" sz="1400" dirty="0">
              <a:latin typeface="Arial" panose="020B0604020202020204" pitchFamily="34" charset="0"/>
            </a:endParaRPr>
          </a:p>
        </p:txBody>
      </p:sp>
      <p:sp>
        <p:nvSpPr>
          <p:cNvPr id="120835" name="Rectangle 2"/>
          <p:cNvSpPr>
            <a:spLocks noGrp="1" noRot="1" noChangeAspect="1" noChangeArrowheads="1" noTextEdit="1"/>
          </p:cNvSpPr>
          <p:nvPr>
            <p:ph type="sldImg"/>
          </p:nvPr>
        </p:nvSpPr>
        <p:spPr>
          <a:xfrm>
            <a:off x="457200" y="719138"/>
            <a:ext cx="6400800" cy="3600450"/>
          </a:xfrm>
          <a:ln/>
        </p:spPr>
      </p:sp>
      <p:sp>
        <p:nvSpPr>
          <p:cNvPr id="120836"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421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691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063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non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38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GF </a:t>
            </a:r>
            <a:r>
              <a:rPr lang="en-US" dirty="0" err="1"/>
              <a:t>Incr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275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65286" algn="l"/>
                <a:tab pos="5525855" algn="r"/>
                <a:tab pos="6966478" algn="r"/>
              </a:tabLst>
            </a:pPr>
            <a:r>
              <a:rPr lang="en-US" dirty="0"/>
              <a:t>Recreation Fund Decrease 		$(172,000)</a:t>
            </a:r>
          </a:p>
          <a:p>
            <a:pPr lvl="1">
              <a:tabLst>
                <a:tab pos="465286" algn="l"/>
                <a:tab pos="5525855" algn="r"/>
                <a:tab pos="6966478" algn="r"/>
              </a:tabLst>
            </a:pPr>
            <a:r>
              <a:rPr lang="en-US" dirty="0"/>
              <a:t>CIP (one time use of reserves in FY20)</a:t>
            </a:r>
          </a:p>
          <a:p>
            <a:pPr>
              <a:tabLst>
                <a:tab pos="465286" algn="l"/>
                <a:tab pos="5525855" algn="r"/>
                <a:tab pos="6966478" algn="r"/>
              </a:tabLst>
            </a:pPr>
            <a:endParaRPr lang="en-US" dirty="0"/>
          </a:p>
          <a:p>
            <a:pPr>
              <a:tabLst>
                <a:tab pos="465286" algn="l"/>
                <a:tab pos="5525855" algn="r"/>
                <a:tab pos="6966478" algn="r"/>
              </a:tabLst>
            </a:pPr>
            <a:r>
              <a:rPr lang="en-US" dirty="0"/>
              <a:t>Capital Projects Increase		837,176</a:t>
            </a:r>
          </a:p>
          <a:p>
            <a:pPr lvl="1">
              <a:tabLst>
                <a:tab pos="465286" algn="l"/>
                <a:tab pos="5525855" algn="r"/>
                <a:tab pos="6966478" algn="r"/>
              </a:tabLst>
            </a:pPr>
            <a:r>
              <a:rPr lang="en-US" dirty="0"/>
              <a:t>Large one-time projects funded through assigned fund balances &amp; state assistance	</a:t>
            </a:r>
            <a:r>
              <a:rPr lang="en-US" sz="2000" dirty="0"/>
              <a:t>  </a:t>
            </a:r>
          </a:p>
          <a:p>
            <a:endParaRPr lang="en-US" dirty="0"/>
          </a:p>
          <a:p>
            <a:r>
              <a:rPr lang="en-US" dirty="0"/>
              <a:t>Fund balances</a:t>
            </a:r>
          </a:p>
          <a:p>
            <a:r>
              <a:rPr lang="en-US" dirty="0"/>
              <a:t>Balance of </a:t>
            </a:r>
            <a:r>
              <a:rPr lang="en-US" dirty="0" err="1"/>
              <a:t>Hrouda</a:t>
            </a:r>
            <a:r>
              <a:rPr lang="en-US" dirty="0"/>
              <a:t>	735,000 (500,000 from Bruce Ave)</a:t>
            </a:r>
          </a:p>
          <a:p>
            <a:r>
              <a:rPr lang="en-US" dirty="0"/>
              <a:t>Ridge Road 50%/50%	660,706, 330,353 from assigned FB	</a:t>
            </a:r>
          </a:p>
          <a:p>
            <a:r>
              <a:rPr lang="en-US" dirty="0"/>
              <a:t>ARGT V		415,000 (80% from state)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901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976"/>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739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486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291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A5CED250-DD7C-4C91-BCE8-D31B1DF5CA88}" type="slidenum">
              <a:rPr lang="en-US" altLang="en-US" sz="1300">
                <a:solidFill>
                  <a:srgbClr val="000000"/>
                </a:solidFill>
                <a:latin typeface="Arial" panose="020B0604020202020204" pitchFamily="34" charset="0"/>
              </a:rPr>
              <a:pPr/>
              <a:t>51</a:t>
            </a:fld>
            <a:endParaRPr lang="en-US" altLang="en-US" sz="1300" dirty="0">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457200" y="719138"/>
            <a:ext cx="6400800" cy="3600450"/>
          </a:xfrm>
          <a:ln/>
        </p:spPr>
      </p:sp>
      <p:sp>
        <p:nvSpPr>
          <p:cNvPr id="1228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703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90A4F6A0-AA40-425D-A860-9C979C8D4562}" type="slidenum">
              <a:rPr lang="en-US" altLang="en-US" sz="1400">
                <a:latin typeface="Arial" panose="020B0604020202020204" pitchFamily="34" charset="0"/>
              </a:rPr>
              <a:pPr/>
              <a:t>54</a:t>
            </a:fld>
            <a:endParaRPr lang="en-US" altLang="en-US" sz="1400" dirty="0">
              <a:latin typeface="Arial" panose="020B0604020202020204" pitchFamily="34" charset="0"/>
            </a:endParaRPr>
          </a:p>
        </p:txBody>
      </p:sp>
      <p:sp>
        <p:nvSpPr>
          <p:cNvPr id="129027" name="Rectangle 2"/>
          <p:cNvSpPr>
            <a:spLocks noGrp="1" noRot="1" noChangeAspect="1" noChangeArrowheads="1" noTextEdit="1"/>
          </p:cNvSpPr>
          <p:nvPr>
            <p:ph type="sldImg"/>
          </p:nvPr>
        </p:nvSpPr>
        <p:spPr>
          <a:xfrm>
            <a:off x="457200" y="719138"/>
            <a:ext cx="6400800" cy="3600450"/>
          </a:xfrm>
          <a:ln/>
        </p:spPr>
      </p:sp>
      <p:sp>
        <p:nvSpPr>
          <p:cNvPr id="12902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59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A5CED250-DD7C-4C91-BCE8-D31B1DF5CA88}" type="slidenum">
              <a:rPr lang="en-US" altLang="en-US" sz="1300">
                <a:solidFill>
                  <a:srgbClr val="000000"/>
                </a:solidFill>
                <a:latin typeface="Arial" panose="020B0604020202020204" pitchFamily="34" charset="0"/>
              </a:rPr>
              <a:pPr/>
              <a:t>3</a:t>
            </a:fld>
            <a:endParaRPr lang="en-US" altLang="en-US" sz="1300" dirty="0">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457200" y="719138"/>
            <a:ext cx="6400800" cy="3600450"/>
          </a:xfrm>
          <a:ln/>
        </p:spPr>
      </p:sp>
      <p:sp>
        <p:nvSpPr>
          <p:cNvPr id="1228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6024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A2AF8C95-F236-4D03-8F07-5E917B5A08AB}" type="slidenum">
              <a:rPr lang="en-US" altLang="en-US" sz="1400">
                <a:solidFill>
                  <a:srgbClr val="000000"/>
                </a:solidFill>
                <a:latin typeface="Arial" panose="020B0604020202020204" pitchFamily="34" charset="0"/>
              </a:rPr>
              <a:pPr/>
              <a:t>55</a:t>
            </a:fld>
            <a:endParaRPr lang="en-US" altLang="en-US" sz="1400" dirty="0">
              <a:solidFill>
                <a:srgbClr val="000000"/>
              </a:solidFill>
              <a:latin typeface="Arial" panose="020B0604020202020204" pitchFamily="34" charset="0"/>
            </a:endParaRPr>
          </a:p>
        </p:txBody>
      </p:sp>
      <p:sp>
        <p:nvSpPr>
          <p:cNvPr id="131075" name="Rectangle 2"/>
          <p:cNvSpPr>
            <a:spLocks noGrp="1" noRot="1" noChangeAspect="1" noChangeArrowheads="1" noTextEdit="1"/>
          </p:cNvSpPr>
          <p:nvPr>
            <p:ph type="sldImg"/>
          </p:nvPr>
        </p:nvSpPr>
        <p:spPr>
          <a:xfrm>
            <a:off x="457200" y="719138"/>
            <a:ext cx="6400800" cy="3600450"/>
          </a:xfrm>
          <a:ln/>
        </p:spPr>
      </p:sp>
      <p:sp>
        <p:nvSpPr>
          <p:cNvPr id="131076"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348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A2AF8C95-F236-4D03-8F07-5E917B5A08AB}" type="slidenum">
              <a:rPr lang="en-US" altLang="en-US" sz="1400">
                <a:solidFill>
                  <a:srgbClr val="000000"/>
                </a:solidFill>
                <a:latin typeface="Arial" panose="020B0604020202020204" pitchFamily="34" charset="0"/>
              </a:rPr>
              <a:pPr/>
              <a:t>56</a:t>
            </a:fld>
            <a:endParaRPr lang="en-US" altLang="en-US" sz="1400" dirty="0">
              <a:solidFill>
                <a:srgbClr val="000000"/>
              </a:solidFill>
              <a:latin typeface="Arial" panose="020B0604020202020204" pitchFamily="34" charset="0"/>
            </a:endParaRPr>
          </a:p>
        </p:txBody>
      </p:sp>
      <p:sp>
        <p:nvSpPr>
          <p:cNvPr id="131075" name="Rectangle 2"/>
          <p:cNvSpPr>
            <a:spLocks noGrp="1" noRot="1" noChangeAspect="1" noChangeArrowheads="1" noTextEdit="1"/>
          </p:cNvSpPr>
          <p:nvPr>
            <p:ph type="sldImg"/>
          </p:nvPr>
        </p:nvSpPr>
        <p:spPr>
          <a:xfrm>
            <a:off x="457200" y="719138"/>
            <a:ext cx="6400800" cy="3600450"/>
          </a:xfrm>
          <a:ln/>
        </p:spPr>
      </p:sp>
      <p:sp>
        <p:nvSpPr>
          <p:cNvPr id="131076"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875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6EC55411-197C-4558-BFEA-44C4377ECAED}" type="slidenum">
              <a:rPr lang="en-US" altLang="en-US" sz="1400">
                <a:solidFill>
                  <a:srgbClr val="000000"/>
                </a:solidFill>
                <a:latin typeface="Arial" panose="020B0604020202020204" pitchFamily="34" charset="0"/>
              </a:rPr>
              <a:pPr/>
              <a:t>57</a:t>
            </a:fld>
            <a:endParaRPr lang="en-US" altLang="en-US" sz="1400" dirty="0">
              <a:solidFill>
                <a:srgbClr val="000000"/>
              </a:solidFill>
              <a:latin typeface="Arial" panose="020B0604020202020204" pitchFamily="34" charset="0"/>
            </a:endParaRPr>
          </a:p>
        </p:txBody>
      </p:sp>
      <p:sp>
        <p:nvSpPr>
          <p:cNvPr id="135171" name="Rectangle 2"/>
          <p:cNvSpPr>
            <a:spLocks noGrp="1" noRot="1" noChangeAspect="1" noChangeArrowheads="1" noTextEdit="1"/>
          </p:cNvSpPr>
          <p:nvPr>
            <p:ph type="sldImg"/>
          </p:nvPr>
        </p:nvSpPr>
        <p:spPr>
          <a:xfrm>
            <a:off x="457200" y="719138"/>
            <a:ext cx="6400800" cy="3600450"/>
          </a:xfrm>
          <a:ln/>
        </p:spPr>
      </p:sp>
      <p:sp>
        <p:nvSpPr>
          <p:cNvPr id="13517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818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6EC55411-197C-4558-BFEA-44C4377ECAED}" type="slidenum">
              <a:rPr lang="en-US" altLang="en-US" sz="1400">
                <a:solidFill>
                  <a:srgbClr val="000000"/>
                </a:solidFill>
                <a:latin typeface="Arial" panose="020B0604020202020204" pitchFamily="34" charset="0"/>
              </a:rPr>
              <a:pPr/>
              <a:t>58</a:t>
            </a:fld>
            <a:endParaRPr lang="en-US" altLang="en-US" sz="1400" dirty="0">
              <a:solidFill>
                <a:srgbClr val="000000"/>
              </a:solidFill>
              <a:latin typeface="Arial" panose="020B0604020202020204" pitchFamily="34" charset="0"/>
            </a:endParaRPr>
          </a:p>
        </p:txBody>
      </p:sp>
      <p:sp>
        <p:nvSpPr>
          <p:cNvPr id="135171" name="Rectangle 2"/>
          <p:cNvSpPr>
            <a:spLocks noGrp="1" noRot="1" noChangeAspect="1" noChangeArrowheads="1" noTextEdit="1"/>
          </p:cNvSpPr>
          <p:nvPr>
            <p:ph type="sldImg"/>
          </p:nvPr>
        </p:nvSpPr>
        <p:spPr>
          <a:xfrm>
            <a:off x="457200" y="719138"/>
            <a:ext cx="6400800" cy="3600450"/>
          </a:xfrm>
          <a:ln/>
        </p:spPr>
      </p:sp>
      <p:sp>
        <p:nvSpPr>
          <p:cNvPr id="13517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831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6EC55411-197C-4558-BFEA-44C4377ECAED}" type="slidenum">
              <a:rPr lang="en-US" altLang="en-US" sz="1400">
                <a:solidFill>
                  <a:srgbClr val="000000"/>
                </a:solidFill>
                <a:latin typeface="Arial" panose="020B0604020202020204" pitchFamily="34" charset="0"/>
              </a:rPr>
              <a:pPr/>
              <a:t>59</a:t>
            </a:fld>
            <a:endParaRPr lang="en-US" altLang="en-US" sz="1400" dirty="0">
              <a:solidFill>
                <a:srgbClr val="000000"/>
              </a:solidFill>
              <a:latin typeface="Arial" panose="020B0604020202020204" pitchFamily="34" charset="0"/>
            </a:endParaRPr>
          </a:p>
        </p:txBody>
      </p:sp>
      <p:sp>
        <p:nvSpPr>
          <p:cNvPr id="135171" name="Rectangle 2"/>
          <p:cNvSpPr>
            <a:spLocks noGrp="1" noRot="1" noChangeAspect="1" noChangeArrowheads="1" noTextEdit="1"/>
          </p:cNvSpPr>
          <p:nvPr>
            <p:ph type="sldImg"/>
          </p:nvPr>
        </p:nvSpPr>
        <p:spPr>
          <a:xfrm>
            <a:off x="457200" y="719138"/>
            <a:ext cx="6400800" cy="3600450"/>
          </a:xfrm>
          <a:ln/>
        </p:spPr>
      </p:sp>
      <p:sp>
        <p:nvSpPr>
          <p:cNvPr id="13517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319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6EC55411-197C-4558-BFEA-44C4377ECAED}" type="slidenum">
              <a:rPr lang="en-US" altLang="en-US" sz="1400">
                <a:solidFill>
                  <a:srgbClr val="000000"/>
                </a:solidFill>
                <a:latin typeface="Arial" panose="020B0604020202020204" pitchFamily="34" charset="0"/>
              </a:rPr>
              <a:pPr/>
              <a:t>60</a:t>
            </a:fld>
            <a:endParaRPr lang="en-US" altLang="en-US" sz="1400" dirty="0">
              <a:solidFill>
                <a:srgbClr val="000000"/>
              </a:solidFill>
              <a:latin typeface="Arial" panose="020B0604020202020204" pitchFamily="34" charset="0"/>
            </a:endParaRPr>
          </a:p>
        </p:txBody>
      </p:sp>
      <p:sp>
        <p:nvSpPr>
          <p:cNvPr id="135171" name="Rectangle 2"/>
          <p:cNvSpPr>
            <a:spLocks noGrp="1" noRot="1" noChangeAspect="1" noChangeArrowheads="1" noTextEdit="1"/>
          </p:cNvSpPr>
          <p:nvPr>
            <p:ph type="sldImg"/>
          </p:nvPr>
        </p:nvSpPr>
        <p:spPr>
          <a:xfrm>
            <a:off x="457200" y="719138"/>
            <a:ext cx="6400800" cy="3600450"/>
          </a:xfrm>
          <a:ln/>
        </p:spPr>
      </p:sp>
      <p:sp>
        <p:nvSpPr>
          <p:cNvPr id="13517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215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6EC55411-197C-4558-BFEA-44C4377ECAED}" type="slidenum">
              <a:rPr lang="en-US" altLang="en-US" sz="1400">
                <a:solidFill>
                  <a:srgbClr val="000000"/>
                </a:solidFill>
                <a:latin typeface="Arial" panose="020B0604020202020204" pitchFamily="34" charset="0"/>
              </a:rPr>
              <a:pPr/>
              <a:t>61</a:t>
            </a:fld>
            <a:endParaRPr lang="en-US" altLang="en-US" sz="1400" dirty="0">
              <a:solidFill>
                <a:srgbClr val="000000"/>
              </a:solidFill>
              <a:latin typeface="Arial" panose="020B0604020202020204" pitchFamily="34" charset="0"/>
            </a:endParaRPr>
          </a:p>
        </p:txBody>
      </p:sp>
      <p:sp>
        <p:nvSpPr>
          <p:cNvPr id="135171" name="Rectangle 2"/>
          <p:cNvSpPr>
            <a:spLocks noGrp="1" noRot="1" noChangeAspect="1" noChangeArrowheads="1" noTextEdit="1"/>
          </p:cNvSpPr>
          <p:nvPr>
            <p:ph type="sldImg"/>
          </p:nvPr>
        </p:nvSpPr>
        <p:spPr>
          <a:xfrm>
            <a:off x="457200" y="719138"/>
            <a:ext cx="6400800" cy="3600450"/>
          </a:xfrm>
          <a:ln/>
        </p:spPr>
      </p:sp>
      <p:sp>
        <p:nvSpPr>
          <p:cNvPr id="13517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566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6EC55411-197C-4558-BFEA-44C4377ECAED}" type="slidenum">
              <a:rPr lang="en-US" altLang="en-US" sz="1400">
                <a:solidFill>
                  <a:srgbClr val="000000"/>
                </a:solidFill>
                <a:latin typeface="Arial" panose="020B0604020202020204" pitchFamily="34" charset="0"/>
              </a:rPr>
              <a:pPr/>
              <a:t>62</a:t>
            </a:fld>
            <a:endParaRPr lang="en-US" altLang="en-US" sz="1400" dirty="0">
              <a:solidFill>
                <a:srgbClr val="000000"/>
              </a:solidFill>
              <a:latin typeface="Arial" panose="020B0604020202020204" pitchFamily="34" charset="0"/>
            </a:endParaRPr>
          </a:p>
        </p:txBody>
      </p:sp>
      <p:sp>
        <p:nvSpPr>
          <p:cNvPr id="135171" name="Rectangle 2"/>
          <p:cNvSpPr>
            <a:spLocks noGrp="1" noRot="1" noChangeAspect="1" noChangeArrowheads="1" noTextEdit="1"/>
          </p:cNvSpPr>
          <p:nvPr>
            <p:ph type="sldImg"/>
          </p:nvPr>
        </p:nvSpPr>
        <p:spPr>
          <a:xfrm>
            <a:off x="457200" y="719138"/>
            <a:ext cx="6400800" cy="3600450"/>
          </a:xfrm>
          <a:ln/>
        </p:spPr>
      </p:sp>
      <p:sp>
        <p:nvSpPr>
          <p:cNvPr id="13517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808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A5CED250-DD7C-4C91-BCE8-D31B1DF5CA88}" type="slidenum">
              <a:rPr lang="en-US" altLang="en-US" sz="1300">
                <a:solidFill>
                  <a:srgbClr val="000000"/>
                </a:solidFill>
                <a:latin typeface="Arial" panose="020B0604020202020204" pitchFamily="34" charset="0"/>
              </a:rPr>
              <a:pPr/>
              <a:t>63</a:t>
            </a:fld>
            <a:endParaRPr lang="en-US" altLang="en-US" sz="1300" dirty="0">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457200" y="719138"/>
            <a:ext cx="6400800" cy="3600450"/>
          </a:xfrm>
          <a:ln/>
        </p:spPr>
      </p:sp>
      <p:sp>
        <p:nvSpPr>
          <p:cNvPr id="1228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4080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A5CED250-DD7C-4C91-BCE8-D31B1DF5CA88}" type="slidenum">
              <a:rPr lang="en-US" altLang="en-US" sz="1300">
                <a:solidFill>
                  <a:srgbClr val="000000"/>
                </a:solidFill>
                <a:latin typeface="Arial" panose="020B0604020202020204" pitchFamily="34" charset="0"/>
              </a:rPr>
              <a:pPr/>
              <a:t>64</a:t>
            </a:fld>
            <a:endParaRPr lang="en-US" altLang="en-US" sz="1300" dirty="0">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457200" y="719138"/>
            <a:ext cx="6400800" cy="3600450"/>
          </a:xfrm>
          <a:ln/>
        </p:spPr>
      </p:sp>
      <p:sp>
        <p:nvSpPr>
          <p:cNvPr id="1228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52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A5CED250-DD7C-4C91-BCE8-D31B1DF5CA88}" type="slidenum">
              <a:rPr lang="en-US" altLang="en-US" sz="1300">
                <a:solidFill>
                  <a:srgbClr val="000000"/>
                </a:solidFill>
                <a:latin typeface="Arial" panose="020B0604020202020204" pitchFamily="34" charset="0"/>
              </a:rPr>
              <a:pPr/>
              <a:t>4</a:t>
            </a:fld>
            <a:endParaRPr lang="en-US" altLang="en-US" sz="1300" dirty="0">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457200" y="719138"/>
            <a:ext cx="6400800" cy="3600450"/>
          </a:xfrm>
          <a:ln/>
        </p:spPr>
      </p:sp>
      <p:sp>
        <p:nvSpPr>
          <p:cNvPr id="1228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714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A5CED250-DD7C-4C91-BCE8-D31B1DF5CA88}" type="slidenum">
              <a:rPr lang="en-US" altLang="en-US" sz="1300">
                <a:solidFill>
                  <a:srgbClr val="000000"/>
                </a:solidFill>
                <a:latin typeface="Arial" panose="020B0604020202020204" pitchFamily="34" charset="0"/>
              </a:rPr>
              <a:pPr/>
              <a:t>65</a:t>
            </a:fld>
            <a:endParaRPr lang="en-US" altLang="en-US" sz="1300" dirty="0">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457200" y="719138"/>
            <a:ext cx="6400800" cy="3600450"/>
          </a:xfrm>
          <a:ln/>
        </p:spPr>
      </p:sp>
      <p:sp>
        <p:nvSpPr>
          <p:cNvPr id="1228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762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A5CED250-DD7C-4C91-BCE8-D31B1DF5CA88}" type="slidenum">
              <a:rPr lang="en-US" altLang="en-US" sz="1300">
                <a:solidFill>
                  <a:srgbClr val="000000"/>
                </a:solidFill>
                <a:latin typeface="Arial" panose="020B0604020202020204" pitchFamily="34" charset="0"/>
              </a:rPr>
              <a:pPr/>
              <a:t>66</a:t>
            </a:fld>
            <a:endParaRPr lang="en-US" altLang="en-US" sz="1300" dirty="0">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457200" y="719138"/>
            <a:ext cx="6400800" cy="3600450"/>
          </a:xfrm>
          <a:ln/>
        </p:spPr>
      </p:sp>
      <p:sp>
        <p:nvSpPr>
          <p:cNvPr id="1228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2624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6EC55411-197C-4558-BFEA-44C4377ECAED}" type="slidenum">
              <a:rPr lang="en-US" altLang="en-US" sz="1400">
                <a:solidFill>
                  <a:srgbClr val="000000"/>
                </a:solidFill>
                <a:latin typeface="Arial" panose="020B0604020202020204" pitchFamily="34" charset="0"/>
              </a:rPr>
              <a:pPr/>
              <a:t>67</a:t>
            </a:fld>
            <a:endParaRPr lang="en-US" altLang="en-US" sz="1400" dirty="0">
              <a:solidFill>
                <a:srgbClr val="000000"/>
              </a:solidFill>
              <a:latin typeface="Arial" panose="020B0604020202020204" pitchFamily="34" charset="0"/>
            </a:endParaRPr>
          </a:p>
        </p:txBody>
      </p:sp>
      <p:sp>
        <p:nvSpPr>
          <p:cNvPr id="135171" name="Rectangle 2"/>
          <p:cNvSpPr>
            <a:spLocks noGrp="1" noRot="1" noChangeAspect="1" noChangeArrowheads="1" noTextEdit="1"/>
          </p:cNvSpPr>
          <p:nvPr>
            <p:ph type="sldImg"/>
          </p:nvPr>
        </p:nvSpPr>
        <p:spPr>
          <a:xfrm>
            <a:off x="457200" y="719138"/>
            <a:ext cx="6400800" cy="3600450"/>
          </a:xfrm>
          <a:ln/>
        </p:spPr>
      </p:sp>
      <p:sp>
        <p:nvSpPr>
          <p:cNvPr id="13517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2539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pPr defTabSz="998738">
              <a:defRPr/>
            </a:pPr>
            <a:fld id="{561C5118-8C03-4D95-918F-78F38E774766}" type="slidenum">
              <a:rPr lang="en-US" altLang="en-US" sz="1400">
                <a:solidFill>
                  <a:srgbClr val="000000"/>
                </a:solidFill>
                <a:latin typeface="Arial" panose="020B0604020202020204" pitchFamily="34" charset="0"/>
              </a:rPr>
              <a:pPr defTabSz="998738">
                <a:defRPr/>
              </a:pPr>
              <a:t>72</a:t>
            </a:fld>
            <a:endParaRPr lang="en-US" altLang="en-US" sz="1400" dirty="0">
              <a:solidFill>
                <a:srgbClr val="000000"/>
              </a:solidFill>
              <a:latin typeface="Arial" panose="020B0604020202020204" pitchFamily="34" charset="0"/>
            </a:endParaRPr>
          </a:p>
        </p:txBody>
      </p:sp>
      <p:sp>
        <p:nvSpPr>
          <p:cNvPr id="147459" name="Rectangle 2"/>
          <p:cNvSpPr>
            <a:spLocks noGrp="1" noRot="1" noChangeAspect="1" noChangeArrowheads="1" noTextEdit="1"/>
          </p:cNvSpPr>
          <p:nvPr>
            <p:ph type="sldImg"/>
          </p:nvPr>
        </p:nvSpPr>
        <p:spPr>
          <a:xfrm>
            <a:off x="457200" y="719138"/>
            <a:ext cx="6400800" cy="3600450"/>
          </a:xfrm>
          <a:ln/>
        </p:spPr>
      </p:sp>
      <p:sp>
        <p:nvSpPr>
          <p:cNvPr id="147460"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727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pPr defTabSz="998738">
              <a:defRPr/>
            </a:pPr>
            <a:fld id="{561C5118-8C03-4D95-918F-78F38E774766}" type="slidenum">
              <a:rPr lang="en-US" altLang="en-US" sz="1400">
                <a:solidFill>
                  <a:srgbClr val="000000"/>
                </a:solidFill>
                <a:latin typeface="Arial" panose="020B0604020202020204" pitchFamily="34" charset="0"/>
              </a:rPr>
              <a:pPr defTabSz="998738">
                <a:defRPr/>
              </a:pPr>
              <a:t>73</a:t>
            </a:fld>
            <a:endParaRPr lang="en-US" altLang="en-US" sz="1400" dirty="0">
              <a:solidFill>
                <a:srgbClr val="000000"/>
              </a:solidFill>
              <a:latin typeface="Arial" panose="020B0604020202020204" pitchFamily="34" charset="0"/>
            </a:endParaRPr>
          </a:p>
        </p:txBody>
      </p:sp>
      <p:sp>
        <p:nvSpPr>
          <p:cNvPr id="147459" name="Rectangle 2"/>
          <p:cNvSpPr>
            <a:spLocks noGrp="1" noRot="1" noChangeAspect="1" noChangeArrowheads="1" noTextEdit="1"/>
          </p:cNvSpPr>
          <p:nvPr>
            <p:ph type="sldImg"/>
          </p:nvPr>
        </p:nvSpPr>
        <p:spPr>
          <a:xfrm>
            <a:off x="457200" y="719138"/>
            <a:ext cx="6400800" cy="3600450"/>
          </a:xfrm>
          <a:ln/>
        </p:spPr>
      </p:sp>
      <p:sp>
        <p:nvSpPr>
          <p:cNvPr id="147460"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665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pPr defTabSz="998738">
              <a:defRPr/>
            </a:pPr>
            <a:fld id="{561C5118-8C03-4D95-918F-78F38E774766}" type="slidenum">
              <a:rPr lang="en-US" altLang="en-US" sz="1400">
                <a:solidFill>
                  <a:srgbClr val="000000"/>
                </a:solidFill>
                <a:latin typeface="Arial" panose="020B0604020202020204" pitchFamily="34" charset="0"/>
              </a:rPr>
              <a:pPr defTabSz="998738">
                <a:defRPr/>
              </a:pPr>
              <a:t>74</a:t>
            </a:fld>
            <a:endParaRPr lang="en-US" altLang="en-US" sz="1400" dirty="0">
              <a:solidFill>
                <a:srgbClr val="000000"/>
              </a:solidFill>
              <a:latin typeface="Arial" panose="020B0604020202020204" pitchFamily="34" charset="0"/>
            </a:endParaRPr>
          </a:p>
        </p:txBody>
      </p:sp>
      <p:sp>
        <p:nvSpPr>
          <p:cNvPr id="147459" name="Rectangle 2"/>
          <p:cNvSpPr>
            <a:spLocks noGrp="1" noRot="1" noChangeAspect="1" noChangeArrowheads="1" noTextEdit="1"/>
          </p:cNvSpPr>
          <p:nvPr>
            <p:ph type="sldImg"/>
          </p:nvPr>
        </p:nvSpPr>
        <p:spPr>
          <a:xfrm>
            <a:off x="457200" y="719138"/>
            <a:ext cx="6400800" cy="3600450"/>
          </a:xfrm>
          <a:ln/>
        </p:spPr>
      </p:sp>
      <p:sp>
        <p:nvSpPr>
          <p:cNvPr id="147460"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720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pPr defTabSz="998738">
              <a:defRPr/>
            </a:pPr>
            <a:fld id="{561C5118-8C03-4D95-918F-78F38E774766}" type="slidenum">
              <a:rPr lang="en-US" altLang="en-US" sz="1400">
                <a:solidFill>
                  <a:srgbClr val="000000"/>
                </a:solidFill>
                <a:latin typeface="Arial" panose="020B0604020202020204" pitchFamily="34" charset="0"/>
              </a:rPr>
              <a:pPr defTabSz="998738">
                <a:defRPr/>
              </a:pPr>
              <a:t>75</a:t>
            </a:fld>
            <a:endParaRPr lang="en-US" altLang="en-US" sz="1400" dirty="0">
              <a:solidFill>
                <a:srgbClr val="000000"/>
              </a:solidFill>
              <a:latin typeface="Arial" panose="020B0604020202020204" pitchFamily="34" charset="0"/>
            </a:endParaRPr>
          </a:p>
        </p:txBody>
      </p:sp>
      <p:sp>
        <p:nvSpPr>
          <p:cNvPr id="147459" name="Rectangle 2"/>
          <p:cNvSpPr>
            <a:spLocks noGrp="1" noRot="1" noChangeAspect="1" noChangeArrowheads="1" noTextEdit="1"/>
          </p:cNvSpPr>
          <p:nvPr>
            <p:ph type="sldImg"/>
          </p:nvPr>
        </p:nvSpPr>
        <p:spPr>
          <a:xfrm>
            <a:off x="457200" y="719138"/>
            <a:ext cx="6400800" cy="3600450"/>
          </a:xfrm>
          <a:ln/>
        </p:spPr>
      </p:sp>
      <p:sp>
        <p:nvSpPr>
          <p:cNvPr id="147460"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304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pPr defTabSz="998738">
              <a:defRPr/>
            </a:pPr>
            <a:fld id="{561C5118-8C03-4D95-918F-78F38E774766}" type="slidenum">
              <a:rPr lang="en-US" altLang="en-US" sz="1400">
                <a:solidFill>
                  <a:srgbClr val="000000"/>
                </a:solidFill>
                <a:latin typeface="Arial" panose="020B0604020202020204" pitchFamily="34" charset="0"/>
              </a:rPr>
              <a:pPr defTabSz="998738">
                <a:defRPr/>
              </a:pPr>
              <a:t>76</a:t>
            </a:fld>
            <a:endParaRPr lang="en-US" altLang="en-US" sz="1400" dirty="0">
              <a:solidFill>
                <a:srgbClr val="000000"/>
              </a:solidFill>
              <a:latin typeface="Arial" panose="020B0604020202020204" pitchFamily="34" charset="0"/>
            </a:endParaRPr>
          </a:p>
        </p:txBody>
      </p:sp>
      <p:sp>
        <p:nvSpPr>
          <p:cNvPr id="147459" name="Rectangle 2"/>
          <p:cNvSpPr>
            <a:spLocks noGrp="1" noRot="1" noChangeAspect="1" noChangeArrowheads="1" noTextEdit="1"/>
          </p:cNvSpPr>
          <p:nvPr>
            <p:ph type="sldImg"/>
          </p:nvPr>
        </p:nvSpPr>
        <p:spPr>
          <a:xfrm>
            <a:off x="457200" y="719138"/>
            <a:ext cx="6400800" cy="3600450"/>
          </a:xfrm>
          <a:ln/>
        </p:spPr>
      </p:sp>
      <p:sp>
        <p:nvSpPr>
          <p:cNvPr id="147460"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5175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pPr defTabSz="998738">
              <a:defRPr/>
            </a:pPr>
            <a:fld id="{561C5118-8C03-4D95-918F-78F38E774766}" type="slidenum">
              <a:rPr lang="en-US" altLang="en-US" sz="1400">
                <a:solidFill>
                  <a:srgbClr val="000000"/>
                </a:solidFill>
                <a:latin typeface="Arial" panose="020B0604020202020204" pitchFamily="34" charset="0"/>
              </a:rPr>
              <a:pPr defTabSz="998738">
                <a:defRPr/>
              </a:pPr>
              <a:t>77</a:t>
            </a:fld>
            <a:endParaRPr lang="en-US" altLang="en-US" sz="1400" dirty="0">
              <a:solidFill>
                <a:srgbClr val="000000"/>
              </a:solidFill>
              <a:latin typeface="Arial" panose="020B0604020202020204" pitchFamily="34" charset="0"/>
            </a:endParaRPr>
          </a:p>
        </p:txBody>
      </p:sp>
      <p:sp>
        <p:nvSpPr>
          <p:cNvPr id="147459" name="Rectangle 2"/>
          <p:cNvSpPr>
            <a:spLocks noGrp="1" noRot="1" noChangeAspect="1" noChangeArrowheads="1" noTextEdit="1"/>
          </p:cNvSpPr>
          <p:nvPr>
            <p:ph type="sldImg"/>
          </p:nvPr>
        </p:nvSpPr>
        <p:spPr>
          <a:xfrm>
            <a:off x="457200" y="719138"/>
            <a:ext cx="6400800" cy="3600450"/>
          </a:xfrm>
          <a:ln/>
        </p:spPr>
      </p:sp>
      <p:sp>
        <p:nvSpPr>
          <p:cNvPr id="147460"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9960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931A70C3-EB2D-4600-AC47-098A12E4C9AC}" type="slidenum">
              <a:rPr lang="en-US" altLang="en-US" sz="1400">
                <a:solidFill>
                  <a:srgbClr val="000000"/>
                </a:solidFill>
                <a:latin typeface="Arial" panose="020B0604020202020204" pitchFamily="34" charset="0"/>
              </a:rPr>
              <a:pPr/>
              <a:t>78</a:t>
            </a:fld>
            <a:endParaRPr lang="en-US" altLang="en-US" sz="1400" dirty="0">
              <a:solidFill>
                <a:srgbClr val="000000"/>
              </a:solidFill>
              <a:latin typeface="Arial" panose="020B0604020202020204" pitchFamily="34" charset="0"/>
            </a:endParaRPr>
          </a:p>
        </p:txBody>
      </p:sp>
      <p:sp>
        <p:nvSpPr>
          <p:cNvPr id="149507" name="Rectangle 2"/>
          <p:cNvSpPr>
            <a:spLocks noGrp="1" noRot="1" noChangeAspect="1" noChangeArrowheads="1" noTextEdit="1"/>
          </p:cNvSpPr>
          <p:nvPr>
            <p:ph type="sldImg"/>
          </p:nvPr>
        </p:nvSpPr>
        <p:spPr>
          <a:xfrm>
            <a:off x="457200" y="719138"/>
            <a:ext cx="6400800" cy="3600450"/>
          </a:xfrm>
          <a:ln/>
        </p:spPr>
      </p:sp>
      <p:sp>
        <p:nvSpPr>
          <p:cNvPr id="14950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317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A5CED250-DD7C-4C91-BCE8-D31B1DF5CA88}" type="slidenum">
              <a:rPr lang="en-US" altLang="en-US" sz="1300">
                <a:solidFill>
                  <a:srgbClr val="000000"/>
                </a:solidFill>
                <a:latin typeface="Arial" panose="020B0604020202020204" pitchFamily="34" charset="0"/>
              </a:rPr>
              <a:pPr/>
              <a:t>28</a:t>
            </a:fld>
            <a:endParaRPr lang="en-US" altLang="en-US" sz="1300" dirty="0">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457200" y="719138"/>
            <a:ext cx="6400800" cy="3600450"/>
          </a:xfrm>
          <a:ln/>
        </p:spPr>
      </p:sp>
      <p:sp>
        <p:nvSpPr>
          <p:cNvPr id="1228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8274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4F633333-6636-4371-A217-CCFACF172F26}" type="slidenum">
              <a:rPr lang="en-US" altLang="en-US" sz="1400">
                <a:solidFill>
                  <a:srgbClr val="000000"/>
                </a:solidFill>
                <a:latin typeface="Arial" panose="020B0604020202020204" pitchFamily="34" charset="0"/>
              </a:rPr>
              <a:pPr/>
              <a:t>79</a:t>
            </a:fld>
            <a:endParaRPr lang="en-US" altLang="en-US" sz="1400" dirty="0">
              <a:solidFill>
                <a:srgbClr val="000000"/>
              </a:solidFill>
              <a:latin typeface="Arial" panose="020B0604020202020204" pitchFamily="34" charset="0"/>
            </a:endParaRPr>
          </a:p>
        </p:txBody>
      </p:sp>
      <p:sp>
        <p:nvSpPr>
          <p:cNvPr id="151555" name="Rectangle 2"/>
          <p:cNvSpPr>
            <a:spLocks noGrp="1" noRot="1" noChangeAspect="1" noChangeArrowheads="1" noTextEdit="1"/>
          </p:cNvSpPr>
          <p:nvPr>
            <p:ph type="sldImg"/>
          </p:nvPr>
        </p:nvSpPr>
        <p:spPr>
          <a:xfrm>
            <a:off x="457200" y="719138"/>
            <a:ext cx="6400800" cy="3600450"/>
          </a:xfrm>
          <a:ln/>
        </p:spPr>
      </p:sp>
      <p:sp>
        <p:nvSpPr>
          <p:cNvPr id="151556"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4967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7D5FD6E9-D83C-4E3A-BC30-31F177630390}" type="slidenum">
              <a:rPr lang="en-US" altLang="en-US" sz="1400">
                <a:solidFill>
                  <a:srgbClr val="000000"/>
                </a:solidFill>
                <a:latin typeface="Arial" panose="020B0604020202020204" pitchFamily="34" charset="0"/>
              </a:rPr>
              <a:pPr/>
              <a:t>80</a:t>
            </a:fld>
            <a:endParaRPr lang="en-US" altLang="en-US" sz="1400" dirty="0">
              <a:solidFill>
                <a:srgbClr val="000000"/>
              </a:solidFill>
              <a:latin typeface="Arial" panose="020B0604020202020204" pitchFamily="34" charset="0"/>
            </a:endParaRPr>
          </a:p>
        </p:txBody>
      </p:sp>
      <p:sp>
        <p:nvSpPr>
          <p:cNvPr id="153603" name="Rectangle 2"/>
          <p:cNvSpPr>
            <a:spLocks noGrp="1" noRot="1" noChangeAspect="1" noChangeArrowheads="1" noTextEdit="1"/>
          </p:cNvSpPr>
          <p:nvPr>
            <p:ph type="sldImg"/>
          </p:nvPr>
        </p:nvSpPr>
        <p:spPr>
          <a:xfrm>
            <a:off x="457200" y="719138"/>
            <a:ext cx="6400800" cy="3600450"/>
          </a:xfrm>
          <a:ln/>
        </p:spPr>
      </p:sp>
      <p:sp>
        <p:nvSpPr>
          <p:cNvPr id="15360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0638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74F2B1DE-C191-4868-9741-E3EE8AD8C3EE}" type="slidenum">
              <a:rPr lang="en-US" altLang="en-US" sz="1300">
                <a:latin typeface="Arial" panose="020B0604020202020204" pitchFamily="34" charset="0"/>
              </a:rPr>
              <a:pPr/>
              <a:t>81</a:t>
            </a:fld>
            <a:endParaRPr lang="en-US" altLang="en-US" sz="1300" dirty="0">
              <a:latin typeface="Arial" panose="020B0604020202020204" pitchFamily="34" charset="0"/>
            </a:endParaRPr>
          </a:p>
        </p:txBody>
      </p:sp>
      <p:sp>
        <p:nvSpPr>
          <p:cNvPr id="118787" name="Rectangle 2"/>
          <p:cNvSpPr>
            <a:spLocks noGrp="1" noRot="1" noChangeAspect="1" noChangeArrowheads="1" noTextEdit="1"/>
          </p:cNvSpPr>
          <p:nvPr>
            <p:ph type="sldImg"/>
          </p:nvPr>
        </p:nvSpPr>
        <p:spPr>
          <a:xfrm>
            <a:off x="457200" y="719138"/>
            <a:ext cx="6400800" cy="3600450"/>
          </a:xfrm>
          <a:ln/>
        </p:spPr>
      </p:sp>
      <p:sp>
        <p:nvSpPr>
          <p:cNvPr id="11878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985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399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373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06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4560E-2AA4-46D6-BF46-274374D7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416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304800" y="0"/>
            <a:ext cx="12801600" cy="70389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58" tIns="45634" rIns="91258" bIns="45634" anchor="ctr"/>
          <a:lstStyle>
            <a:lvl1pPr>
              <a:defRPr sz="2400">
                <a:solidFill>
                  <a:schemeClr val="tx1"/>
                </a:solidFill>
                <a:latin typeface="Garamond" pitchFamily="18" charset="0"/>
              </a:defRPr>
            </a:lvl1pPr>
            <a:lvl2pPr marL="742950" indent="-285750">
              <a:defRPr sz="2400">
                <a:solidFill>
                  <a:schemeClr val="tx1"/>
                </a:solidFill>
                <a:latin typeface="Garamond" pitchFamily="18" charset="0"/>
              </a:defRPr>
            </a:lvl2pPr>
            <a:lvl3pPr marL="1143000" indent="-228600">
              <a:defRPr sz="2400">
                <a:solidFill>
                  <a:schemeClr val="tx1"/>
                </a:solidFill>
                <a:latin typeface="Garamond" pitchFamily="18" charset="0"/>
              </a:defRPr>
            </a:lvl3pPr>
            <a:lvl4pPr marL="1600200" indent="-228600">
              <a:defRPr sz="2400">
                <a:solidFill>
                  <a:schemeClr val="tx1"/>
                </a:solidFill>
                <a:latin typeface="Garamond" pitchFamily="18" charset="0"/>
              </a:defRPr>
            </a:lvl4pPr>
            <a:lvl5pPr marL="2057400" indent="-22860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a:defRPr/>
            </a:pPr>
            <a:endParaRPr lang="en-US" altLang="en-US" sz="2400" dirty="0"/>
          </a:p>
        </p:txBody>
      </p:sp>
      <p:sp>
        <p:nvSpPr>
          <p:cNvPr id="8567810" name="Rectangle 2"/>
          <p:cNvSpPr>
            <a:spLocks noGrp="1" noChangeArrowheads="1"/>
          </p:cNvSpPr>
          <p:nvPr>
            <p:ph type="ctrTitle"/>
          </p:nvPr>
        </p:nvSpPr>
        <p:spPr>
          <a:xfrm>
            <a:off x="508000" y="1295401"/>
            <a:ext cx="6908800" cy="3048000"/>
          </a:xfrm>
        </p:spPr>
        <p:txBody>
          <a:bodyPr/>
          <a:lstStyle>
            <a:lvl1pPr>
              <a:defRPr sz="6000"/>
            </a:lvl1pPr>
          </a:lstStyle>
          <a:p>
            <a:pPr lvl="0"/>
            <a:r>
              <a:rPr lang="en-US" noProof="0"/>
              <a:t>Click to edit Master title style</a:t>
            </a:r>
          </a:p>
        </p:txBody>
      </p:sp>
      <p:sp>
        <p:nvSpPr>
          <p:cNvPr id="8567811" name="Rectangle 3"/>
          <p:cNvSpPr>
            <a:spLocks noGrp="1" noChangeArrowheads="1"/>
          </p:cNvSpPr>
          <p:nvPr>
            <p:ph type="subTitle" idx="1"/>
          </p:nvPr>
        </p:nvSpPr>
        <p:spPr>
          <a:xfrm>
            <a:off x="508000" y="4495800"/>
            <a:ext cx="6908800" cy="1752600"/>
          </a:xfrm>
        </p:spPr>
        <p:txBody>
          <a:bodyPr anchor="ctr"/>
          <a:lstStyle>
            <a:lvl1pPr marL="0" indent="0">
              <a:buFont typeface="Wingdings 2" pitchFamily="18" charset="2"/>
              <a:buNone/>
              <a:defRPr>
                <a:solidFill>
                  <a:schemeClr val="bg1"/>
                </a:solidFill>
                <a:latin typeface="Georgia" pitchFamily="18" charset="0"/>
              </a:defRPr>
            </a:lvl1pPr>
          </a:lstStyle>
          <a:p>
            <a:pPr lvl="0"/>
            <a:r>
              <a:rPr lang="en-US" noProof="0"/>
              <a:t>Click to edit Master subtitle style</a:t>
            </a:r>
          </a:p>
        </p:txBody>
      </p:sp>
    </p:spTree>
    <p:extLst>
      <p:ext uri="{BB962C8B-B14F-4D97-AF65-F5344CB8AC3E}">
        <p14:creationId xmlns:p14="http://schemas.microsoft.com/office/powerpoint/2010/main" val="1958366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176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8C3F82-131F-4F31-8A94-1734934C592E}" type="datetimeFigureOut">
              <a:rPr lang="en-US" smtClean="0"/>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2871C-A4D1-41C9-8746-87B797438EC3}" type="slidenum">
              <a:rPr lang="en-US" smtClean="0"/>
              <a:t>‹#›</a:t>
            </a:fld>
            <a:endParaRPr lang="en-US"/>
          </a:p>
        </p:txBody>
      </p:sp>
    </p:spTree>
    <p:extLst>
      <p:ext uri="{BB962C8B-B14F-4D97-AF65-F5344CB8AC3E}">
        <p14:creationId xmlns:p14="http://schemas.microsoft.com/office/powerpoint/2010/main" val="34136083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8C3F82-131F-4F31-8A94-1734934C592E}" type="datetimeFigureOut">
              <a:rPr lang="en-US" smtClean="0"/>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2871C-A4D1-41C9-8746-87B797438EC3}" type="slidenum">
              <a:rPr lang="en-US" smtClean="0"/>
              <a:t>‹#›</a:t>
            </a:fld>
            <a:endParaRPr lang="en-US"/>
          </a:p>
        </p:txBody>
      </p:sp>
    </p:spTree>
    <p:extLst>
      <p:ext uri="{BB962C8B-B14F-4D97-AF65-F5344CB8AC3E}">
        <p14:creationId xmlns:p14="http://schemas.microsoft.com/office/powerpoint/2010/main" val="40007402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C3F82-131F-4F31-8A94-1734934C592E}" type="datetimeFigureOut">
              <a:rPr lang="en-US" smtClean="0"/>
              <a:t>4/13/2021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F2871C-A4D1-41C9-8746-87B797438EC3}" type="slidenum">
              <a:rPr lang="en-US" smtClean="0"/>
              <a:t>‹#›</a:t>
            </a:fld>
            <a:endParaRPr lang="en-US"/>
          </a:p>
        </p:txBody>
      </p:sp>
    </p:spTree>
    <p:extLst>
      <p:ext uri="{BB962C8B-B14F-4D97-AF65-F5344CB8AC3E}">
        <p14:creationId xmlns:p14="http://schemas.microsoft.com/office/powerpoint/2010/main" val="31867135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8C3F82-131F-4F31-8A94-1734934C592E}"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2871C-A4D1-41C9-8746-87B797438EC3}" type="slidenum">
              <a:rPr lang="en-US" smtClean="0"/>
              <a:t>‹#›</a:t>
            </a:fld>
            <a:endParaRPr lang="en-US"/>
          </a:p>
        </p:txBody>
      </p:sp>
    </p:spTree>
    <p:extLst>
      <p:ext uri="{BB962C8B-B14F-4D97-AF65-F5344CB8AC3E}">
        <p14:creationId xmlns:p14="http://schemas.microsoft.com/office/powerpoint/2010/main" val="12154233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8C3F82-131F-4F31-8A94-1734934C592E}"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2871C-A4D1-41C9-8746-87B797438EC3}" type="slidenum">
              <a:rPr lang="en-US" smtClean="0"/>
              <a:t>‹#›</a:t>
            </a:fld>
            <a:endParaRPr lang="en-US"/>
          </a:p>
        </p:txBody>
      </p:sp>
    </p:spTree>
    <p:extLst>
      <p:ext uri="{BB962C8B-B14F-4D97-AF65-F5344CB8AC3E}">
        <p14:creationId xmlns:p14="http://schemas.microsoft.com/office/powerpoint/2010/main" val="15950781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8C3F82-131F-4F31-8A94-1734934C592E}"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2871C-A4D1-41C9-8746-87B797438EC3}" type="slidenum">
              <a:rPr lang="en-US" smtClean="0"/>
              <a:t>‹#›</a:t>
            </a:fld>
            <a:endParaRPr lang="en-US"/>
          </a:p>
        </p:txBody>
      </p:sp>
    </p:spTree>
    <p:extLst>
      <p:ext uri="{BB962C8B-B14F-4D97-AF65-F5344CB8AC3E}">
        <p14:creationId xmlns:p14="http://schemas.microsoft.com/office/powerpoint/2010/main" val="32162994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8C3F82-131F-4F31-8A94-1734934C592E}"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2871C-A4D1-41C9-8746-87B797438EC3}" type="slidenum">
              <a:rPr lang="en-US" smtClean="0"/>
              <a:t>‹#›</a:t>
            </a:fld>
            <a:endParaRPr lang="en-US"/>
          </a:p>
        </p:txBody>
      </p:sp>
    </p:spTree>
    <p:extLst>
      <p:ext uri="{BB962C8B-B14F-4D97-AF65-F5344CB8AC3E}">
        <p14:creationId xmlns:p14="http://schemas.microsoft.com/office/powerpoint/2010/main" val="14634274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8421"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D0E820-3726-45B9-B06E-830F8FC56947}" type="datetime1">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8FBD6-9CAD-431C-8EE3-8AAE3DE480EC}" type="slidenum">
              <a:rPr lang="en-US" smtClean="0"/>
              <a:t>‹#›</a:t>
            </a:fld>
            <a:endParaRPr lang="en-US"/>
          </a:p>
        </p:txBody>
      </p:sp>
    </p:spTree>
    <p:extLst>
      <p:ext uri="{BB962C8B-B14F-4D97-AF65-F5344CB8AC3E}">
        <p14:creationId xmlns:p14="http://schemas.microsoft.com/office/powerpoint/2010/main" val="17828186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FECE76-5C5D-40C0-8652-7A8732011778}" type="datetime1">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8FBD6-9CAD-431C-8EE3-8AAE3DE480EC}" type="slidenum">
              <a:rPr lang="en-US" smtClean="0"/>
              <a:t>‹#›</a:t>
            </a:fld>
            <a:endParaRPr lang="en-US"/>
          </a:p>
        </p:txBody>
      </p:sp>
    </p:spTree>
    <p:extLst>
      <p:ext uri="{BB962C8B-B14F-4D97-AF65-F5344CB8AC3E}">
        <p14:creationId xmlns:p14="http://schemas.microsoft.com/office/powerpoint/2010/main" val="1244745626"/>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A2D666-5550-418B-BC59-C6ABFD8E251F}" type="datetime1">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8FBD6-9CAD-431C-8EE3-8AAE3DE480EC}" type="slidenum">
              <a:rPr lang="en-US" smtClean="0"/>
              <a:t>‹#›</a:t>
            </a:fld>
            <a:endParaRPr lang="en-US"/>
          </a:p>
        </p:txBody>
      </p:sp>
    </p:spTree>
    <p:extLst>
      <p:ext uri="{BB962C8B-B14F-4D97-AF65-F5344CB8AC3E}">
        <p14:creationId xmlns:p14="http://schemas.microsoft.com/office/powerpoint/2010/main" val="366891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
            <a:ext cx="28448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15"/>
            <a:ext cx="83312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2190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FECE76-5C5D-40C0-8652-7A8732011778}" type="datetime1">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8FBD6-9CAD-431C-8EE3-8AAE3DE480EC}" type="slidenum">
              <a:rPr lang="en-US" smtClean="0"/>
              <a:t>‹#›</a:t>
            </a:fld>
            <a:endParaRPr lang="en-US"/>
          </a:p>
        </p:txBody>
      </p:sp>
    </p:spTree>
    <p:extLst>
      <p:ext uri="{BB962C8B-B14F-4D97-AF65-F5344CB8AC3E}">
        <p14:creationId xmlns:p14="http://schemas.microsoft.com/office/powerpoint/2010/main" val="228952451"/>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FECE76-5C5D-40C0-8652-7A8732011778}" type="datetime1">
              <a:rPr lang="en-US" smtClean="0"/>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8FBD6-9CAD-431C-8EE3-8AAE3DE480EC}" type="slidenum">
              <a:rPr lang="en-US" smtClean="0"/>
              <a:t>‹#›</a:t>
            </a:fld>
            <a:endParaRPr lang="en-US"/>
          </a:p>
        </p:txBody>
      </p:sp>
    </p:spTree>
    <p:extLst>
      <p:ext uri="{BB962C8B-B14F-4D97-AF65-F5344CB8AC3E}">
        <p14:creationId xmlns:p14="http://schemas.microsoft.com/office/powerpoint/2010/main" val="566967635"/>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5D042B-3288-4D18-9CB5-13DA1EEAF44F}" type="datetime1">
              <a:rPr lang="en-US" smtClean="0"/>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8FBD6-9CAD-431C-8EE3-8AAE3DE480EC}" type="slidenum">
              <a:rPr lang="en-US" smtClean="0"/>
              <a:pPr/>
              <a:t>‹#›</a:t>
            </a:fld>
            <a:endParaRPr lang="en-US" dirty="0"/>
          </a:p>
        </p:txBody>
      </p:sp>
    </p:spTree>
    <p:extLst>
      <p:ext uri="{BB962C8B-B14F-4D97-AF65-F5344CB8AC3E}">
        <p14:creationId xmlns:p14="http://schemas.microsoft.com/office/powerpoint/2010/main" val="33513285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AC0EC-9673-46E2-B3C6-E22C0A2D7E56}" type="datetime1">
              <a:rPr lang="en-US" smtClean="0"/>
              <a:t>4/13/2021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8FBD6-9CAD-431C-8EE3-8AAE3DE480EC}" type="slidenum">
              <a:rPr lang="en-US" smtClean="0"/>
              <a:pPr/>
              <a:t>‹#›</a:t>
            </a:fld>
            <a:endParaRPr lang="en-US" dirty="0"/>
          </a:p>
        </p:txBody>
      </p:sp>
    </p:spTree>
    <p:extLst>
      <p:ext uri="{BB962C8B-B14F-4D97-AF65-F5344CB8AC3E}">
        <p14:creationId xmlns:p14="http://schemas.microsoft.com/office/powerpoint/2010/main" val="5528148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FECE76-5C5D-40C0-8652-7A8732011778}" type="datetime1">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8FBD6-9CAD-431C-8EE3-8AAE3DE480EC}" type="slidenum">
              <a:rPr lang="en-US" smtClean="0"/>
              <a:t>‹#›</a:t>
            </a:fld>
            <a:endParaRPr lang="en-US"/>
          </a:p>
        </p:txBody>
      </p:sp>
    </p:spTree>
    <p:extLst>
      <p:ext uri="{BB962C8B-B14F-4D97-AF65-F5344CB8AC3E}">
        <p14:creationId xmlns:p14="http://schemas.microsoft.com/office/powerpoint/2010/main" val="2811416644"/>
      </p:ext>
    </p:extLst>
  </p:cSld>
  <p:clrMapOvr>
    <a:masterClrMapping/>
  </p:clrMapOvr>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FECE76-5C5D-40C0-8652-7A8732011778}" type="datetime1">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8FBD6-9CAD-431C-8EE3-8AAE3DE480EC}" type="slidenum">
              <a:rPr lang="en-US" smtClean="0"/>
              <a:t>‹#›</a:t>
            </a:fld>
            <a:endParaRPr lang="en-US"/>
          </a:p>
        </p:txBody>
      </p:sp>
    </p:spTree>
    <p:extLst>
      <p:ext uri="{BB962C8B-B14F-4D97-AF65-F5344CB8AC3E}">
        <p14:creationId xmlns:p14="http://schemas.microsoft.com/office/powerpoint/2010/main" val="4286380559"/>
      </p:ext>
    </p:extLst>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FECE76-5C5D-40C0-8652-7A8732011778}" type="datetime1">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8FBD6-9CAD-431C-8EE3-8AAE3DE480EC}" type="slidenum">
              <a:rPr lang="en-US" smtClean="0"/>
              <a:t>‹#›</a:t>
            </a:fld>
            <a:endParaRPr lang="en-US"/>
          </a:p>
        </p:txBody>
      </p:sp>
    </p:spTree>
    <p:extLst>
      <p:ext uri="{BB962C8B-B14F-4D97-AF65-F5344CB8AC3E}">
        <p14:creationId xmlns:p14="http://schemas.microsoft.com/office/powerpoint/2010/main" val="40990472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FECE76-5C5D-40C0-8652-7A8732011778}" type="datetime1">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8FBD6-9CAD-431C-8EE3-8AAE3DE480EC}" type="slidenum">
              <a:rPr lang="en-US" smtClean="0"/>
              <a:t>‹#›</a:t>
            </a:fld>
            <a:endParaRPr lang="en-US"/>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4019717"/>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FECE76-5C5D-40C0-8652-7A8732011778}" type="datetime1">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8FBD6-9CAD-431C-8EE3-8AAE3DE480EC}" type="slidenum">
              <a:rPr lang="en-US" smtClean="0"/>
              <a:t>‹#›</a:t>
            </a:fld>
            <a:endParaRPr lang="en-US"/>
          </a:p>
        </p:txBody>
      </p:sp>
    </p:spTree>
    <p:extLst>
      <p:ext uri="{BB962C8B-B14F-4D97-AF65-F5344CB8AC3E}">
        <p14:creationId xmlns:p14="http://schemas.microsoft.com/office/powerpoint/2010/main" val="1373029770"/>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FECE76-5C5D-40C0-8652-7A8732011778}" type="datetime1">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8FBD6-9CAD-431C-8EE3-8AAE3DE480EC}" type="slidenum">
              <a:rPr lang="en-US" smtClean="0"/>
              <a:t>‹#›</a:t>
            </a:fld>
            <a:endParaRPr lang="en-US"/>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6822790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290" indent="0" algn="ctr">
              <a:buNone/>
              <a:defRPr/>
            </a:lvl2pPr>
            <a:lvl3pPr marL="912576" indent="0" algn="ctr">
              <a:buNone/>
              <a:defRPr/>
            </a:lvl3pPr>
            <a:lvl4pPr marL="1368859" indent="0" algn="ctr">
              <a:buNone/>
              <a:defRPr/>
            </a:lvl4pPr>
            <a:lvl5pPr marL="1825151" indent="0" algn="ctr">
              <a:buNone/>
              <a:defRPr/>
            </a:lvl5pPr>
            <a:lvl6pPr marL="2281440" indent="0" algn="ctr">
              <a:buNone/>
              <a:defRPr/>
            </a:lvl6pPr>
            <a:lvl7pPr marL="2737724" indent="0" algn="ctr">
              <a:buNone/>
              <a:defRPr/>
            </a:lvl7pPr>
            <a:lvl8pPr marL="3194013" indent="0" algn="ctr">
              <a:buNone/>
              <a:defRPr/>
            </a:lvl8pPr>
            <a:lvl9pPr marL="3650303"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47707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FECE76-5C5D-40C0-8652-7A8732011778}" type="datetime1">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8FBD6-9CAD-431C-8EE3-8AAE3DE480EC}" type="slidenum">
              <a:rPr lang="en-US" smtClean="0"/>
              <a:t>‹#›</a:t>
            </a:fld>
            <a:endParaRPr lang="en-US"/>
          </a:p>
        </p:txBody>
      </p:sp>
    </p:spTree>
    <p:extLst>
      <p:ext uri="{BB962C8B-B14F-4D97-AF65-F5344CB8AC3E}">
        <p14:creationId xmlns:p14="http://schemas.microsoft.com/office/powerpoint/2010/main" val="900339792"/>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FECE76-5C5D-40C0-8652-7A8732011778}" type="datetime1">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8FBD6-9CAD-431C-8EE3-8AAE3DE480EC}" type="slidenum">
              <a:rPr lang="en-US" smtClean="0"/>
              <a:t>‹#›</a:t>
            </a:fld>
            <a:endParaRPr lang="en-US"/>
          </a:p>
        </p:txBody>
      </p:sp>
    </p:spTree>
    <p:extLst>
      <p:ext uri="{BB962C8B-B14F-4D97-AF65-F5344CB8AC3E}">
        <p14:creationId xmlns:p14="http://schemas.microsoft.com/office/powerpoint/2010/main" val="369487749"/>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FECE76-5C5D-40C0-8652-7A8732011778}" type="datetime1">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8FBD6-9CAD-431C-8EE3-8AAE3DE480EC}" type="slidenum">
              <a:rPr lang="en-US" smtClean="0"/>
              <a:t>‹#›</a:t>
            </a:fld>
            <a:endParaRPr lang="en-US"/>
          </a:p>
        </p:txBody>
      </p:sp>
    </p:spTree>
    <p:extLst>
      <p:ext uri="{BB962C8B-B14F-4D97-AF65-F5344CB8AC3E}">
        <p14:creationId xmlns:p14="http://schemas.microsoft.com/office/powerpoint/2010/main" val="1173505570"/>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6" y="618519"/>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3D1A8B-861B-41E8-B17F-92EE09BEF915}" type="datetime1">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8FBD6-9CAD-431C-8EE3-8AAE3DE480EC}" type="slidenum">
              <a:rPr lang="en-US" smtClean="0"/>
              <a:pPr/>
              <a:t>‹#›</a:t>
            </a:fld>
            <a:endParaRPr lang="en-US" dirty="0"/>
          </a:p>
        </p:txBody>
      </p:sp>
    </p:spTree>
    <p:extLst>
      <p:ext uri="{BB962C8B-B14F-4D97-AF65-F5344CB8AC3E}">
        <p14:creationId xmlns:p14="http://schemas.microsoft.com/office/powerpoint/2010/main" val="42147271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52693-5CE3-443B-A1F6-CD091878F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F9E8BC-773F-4B0C-BDD3-240A173476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E49135-1423-4D44-BDFD-D317153CE37A}"/>
              </a:ext>
            </a:extLst>
          </p:cNvPr>
          <p:cNvSpPr>
            <a:spLocks noGrp="1"/>
          </p:cNvSpPr>
          <p:nvPr>
            <p:ph type="dt" sz="half" idx="10"/>
          </p:nvPr>
        </p:nvSpPr>
        <p:spPr/>
        <p:txBody>
          <a:bodyPr/>
          <a:lstStyle/>
          <a:p>
            <a:fld id="{BD739514-5CF7-49F8-8F3A-CDCC5AD717FE}" type="datetimeFigureOut">
              <a:rPr lang="en-US" smtClean="0"/>
              <a:t>4/13/2021</a:t>
            </a:fld>
            <a:endParaRPr lang="en-US"/>
          </a:p>
        </p:txBody>
      </p:sp>
      <p:sp>
        <p:nvSpPr>
          <p:cNvPr id="5" name="Footer Placeholder 4">
            <a:extLst>
              <a:ext uri="{FF2B5EF4-FFF2-40B4-BE49-F238E27FC236}">
                <a16:creationId xmlns:a16="http://schemas.microsoft.com/office/drawing/2014/main" id="{D21E3B11-289F-42DF-9077-D483127CB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27332-D0C9-4E21-A5CE-21999C675ADA}"/>
              </a:ext>
            </a:extLst>
          </p:cNvPr>
          <p:cNvSpPr>
            <a:spLocks noGrp="1"/>
          </p:cNvSpPr>
          <p:nvPr>
            <p:ph type="sldNum" sz="quarter" idx="12"/>
          </p:nvPr>
        </p:nvSpPr>
        <p:spPr/>
        <p:txBody>
          <a:bodyPr/>
          <a:lstStyle/>
          <a:p>
            <a:fld id="{276AADB3-D090-4F91-8247-B6BAF57B0A66}" type="slidenum">
              <a:rPr lang="en-US" smtClean="0"/>
              <a:t>‹#›</a:t>
            </a:fld>
            <a:endParaRPr lang="en-US"/>
          </a:p>
        </p:txBody>
      </p:sp>
    </p:spTree>
    <p:extLst>
      <p:ext uri="{BB962C8B-B14F-4D97-AF65-F5344CB8AC3E}">
        <p14:creationId xmlns:p14="http://schemas.microsoft.com/office/powerpoint/2010/main" val="5187625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49FF-B341-46DB-81C3-96DE43181E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61BB7-0913-4FA4-AC5D-2D34242FB5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5C79C-B31B-4BC9-9E0A-9A2F8CC67981}"/>
              </a:ext>
            </a:extLst>
          </p:cNvPr>
          <p:cNvSpPr>
            <a:spLocks noGrp="1"/>
          </p:cNvSpPr>
          <p:nvPr>
            <p:ph type="dt" sz="half" idx="10"/>
          </p:nvPr>
        </p:nvSpPr>
        <p:spPr/>
        <p:txBody>
          <a:bodyPr/>
          <a:lstStyle/>
          <a:p>
            <a:fld id="{BD739514-5CF7-49F8-8F3A-CDCC5AD717FE}" type="datetimeFigureOut">
              <a:rPr lang="en-US" smtClean="0"/>
              <a:t>4/13/2021</a:t>
            </a:fld>
            <a:endParaRPr lang="en-US"/>
          </a:p>
        </p:txBody>
      </p:sp>
      <p:sp>
        <p:nvSpPr>
          <p:cNvPr id="5" name="Footer Placeholder 4">
            <a:extLst>
              <a:ext uri="{FF2B5EF4-FFF2-40B4-BE49-F238E27FC236}">
                <a16:creationId xmlns:a16="http://schemas.microsoft.com/office/drawing/2014/main" id="{1A8CB54C-DF77-4E87-B6CF-8F2E5EF7E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35406-7E35-4D7D-950B-A9561B0B42BC}"/>
              </a:ext>
            </a:extLst>
          </p:cNvPr>
          <p:cNvSpPr>
            <a:spLocks noGrp="1"/>
          </p:cNvSpPr>
          <p:nvPr>
            <p:ph type="sldNum" sz="quarter" idx="12"/>
          </p:nvPr>
        </p:nvSpPr>
        <p:spPr/>
        <p:txBody>
          <a:bodyPr/>
          <a:lstStyle/>
          <a:p>
            <a:fld id="{276AADB3-D090-4F91-8247-B6BAF57B0A66}" type="slidenum">
              <a:rPr lang="en-US" smtClean="0"/>
              <a:t>‹#›</a:t>
            </a:fld>
            <a:endParaRPr lang="en-US"/>
          </a:p>
        </p:txBody>
      </p:sp>
    </p:spTree>
    <p:extLst>
      <p:ext uri="{BB962C8B-B14F-4D97-AF65-F5344CB8AC3E}">
        <p14:creationId xmlns:p14="http://schemas.microsoft.com/office/powerpoint/2010/main" val="3809181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B5974-8726-47EE-9455-1D7FDC1861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78ED04-010B-4999-ADED-2677C6852C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8B93D3-08B4-4B7E-867B-533E0F661BBD}"/>
              </a:ext>
            </a:extLst>
          </p:cNvPr>
          <p:cNvSpPr>
            <a:spLocks noGrp="1"/>
          </p:cNvSpPr>
          <p:nvPr>
            <p:ph type="dt" sz="half" idx="10"/>
          </p:nvPr>
        </p:nvSpPr>
        <p:spPr/>
        <p:txBody>
          <a:bodyPr/>
          <a:lstStyle/>
          <a:p>
            <a:fld id="{BD739514-5CF7-49F8-8F3A-CDCC5AD717FE}" type="datetimeFigureOut">
              <a:rPr lang="en-US" smtClean="0"/>
              <a:t>4/13/2021</a:t>
            </a:fld>
            <a:endParaRPr lang="en-US"/>
          </a:p>
        </p:txBody>
      </p:sp>
      <p:sp>
        <p:nvSpPr>
          <p:cNvPr id="5" name="Footer Placeholder 4">
            <a:extLst>
              <a:ext uri="{FF2B5EF4-FFF2-40B4-BE49-F238E27FC236}">
                <a16:creationId xmlns:a16="http://schemas.microsoft.com/office/drawing/2014/main" id="{C7747434-DEFC-4308-8971-A8DB4DFD5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FA81A-150D-47C6-BAFA-91BA258FEB4B}"/>
              </a:ext>
            </a:extLst>
          </p:cNvPr>
          <p:cNvSpPr>
            <a:spLocks noGrp="1"/>
          </p:cNvSpPr>
          <p:nvPr>
            <p:ph type="sldNum" sz="quarter" idx="12"/>
          </p:nvPr>
        </p:nvSpPr>
        <p:spPr/>
        <p:txBody>
          <a:bodyPr/>
          <a:lstStyle/>
          <a:p>
            <a:fld id="{276AADB3-D090-4F91-8247-B6BAF57B0A66}" type="slidenum">
              <a:rPr lang="en-US" smtClean="0"/>
              <a:t>‹#›</a:t>
            </a:fld>
            <a:endParaRPr lang="en-US"/>
          </a:p>
        </p:txBody>
      </p:sp>
    </p:spTree>
    <p:extLst>
      <p:ext uri="{BB962C8B-B14F-4D97-AF65-F5344CB8AC3E}">
        <p14:creationId xmlns:p14="http://schemas.microsoft.com/office/powerpoint/2010/main" val="10000871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65F2-462B-452A-B116-DDDFE59D45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91311F-0B24-42EB-A7A4-16D534B82F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CC72FA-2724-4CB6-A2C6-647D9D772C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E16AE1-911E-4FEE-9F8A-012A4CE041B1}"/>
              </a:ext>
            </a:extLst>
          </p:cNvPr>
          <p:cNvSpPr>
            <a:spLocks noGrp="1"/>
          </p:cNvSpPr>
          <p:nvPr>
            <p:ph type="dt" sz="half" idx="10"/>
          </p:nvPr>
        </p:nvSpPr>
        <p:spPr/>
        <p:txBody>
          <a:bodyPr/>
          <a:lstStyle/>
          <a:p>
            <a:fld id="{BD739514-5CF7-49F8-8F3A-CDCC5AD717FE}" type="datetimeFigureOut">
              <a:rPr lang="en-US" smtClean="0"/>
              <a:t>4/13/2021</a:t>
            </a:fld>
            <a:endParaRPr lang="en-US"/>
          </a:p>
        </p:txBody>
      </p:sp>
      <p:sp>
        <p:nvSpPr>
          <p:cNvPr id="6" name="Footer Placeholder 5">
            <a:extLst>
              <a:ext uri="{FF2B5EF4-FFF2-40B4-BE49-F238E27FC236}">
                <a16:creationId xmlns:a16="http://schemas.microsoft.com/office/drawing/2014/main" id="{2989B0B3-4E41-4B6A-8C18-E7CD4FA0D6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4EE32-154F-478D-858A-DC95B2FE1A30}"/>
              </a:ext>
            </a:extLst>
          </p:cNvPr>
          <p:cNvSpPr>
            <a:spLocks noGrp="1"/>
          </p:cNvSpPr>
          <p:nvPr>
            <p:ph type="sldNum" sz="quarter" idx="12"/>
          </p:nvPr>
        </p:nvSpPr>
        <p:spPr/>
        <p:txBody>
          <a:bodyPr/>
          <a:lstStyle/>
          <a:p>
            <a:fld id="{276AADB3-D090-4F91-8247-B6BAF57B0A66}" type="slidenum">
              <a:rPr lang="en-US" smtClean="0"/>
              <a:t>‹#›</a:t>
            </a:fld>
            <a:endParaRPr lang="en-US"/>
          </a:p>
        </p:txBody>
      </p:sp>
    </p:spTree>
    <p:extLst>
      <p:ext uri="{BB962C8B-B14F-4D97-AF65-F5344CB8AC3E}">
        <p14:creationId xmlns:p14="http://schemas.microsoft.com/office/powerpoint/2010/main" val="18506092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E4D4E-48D6-40EB-A433-02AE3F206A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503FBC-A5AB-4746-8525-E52FB4BF7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53FC2F-012D-4377-9321-B7EB34D3D9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24E6FC-9D0B-4757-BC7D-222AF7FCC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655E5E-321B-43F7-A903-A8FEF203B1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18D68-EAF9-4622-8BAA-FCFB997A2F56}"/>
              </a:ext>
            </a:extLst>
          </p:cNvPr>
          <p:cNvSpPr>
            <a:spLocks noGrp="1"/>
          </p:cNvSpPr>
          <p:nvPr>
            <p:ph type="dt" sz="half" idx="10"/>
          </p:nvPr>
        </p:nvSpPr>
        <p:spPr/>
        <p:txBody>
          <a:bodyPr/>
          <a:lstStyle/>
          <a:p>
            <a:fld id="{BD739514-5CF7-49F8-8F3A-CDCC5AD717FE}" type="datetimeFigureOut">
              <a:rPr lang="en-US" smtClean="0"/>
              <a:t>4/13/2021</a:t>
            </a:fld>
            <a:endParaRPr lang="en-US"/>
          </a:p>
        </p:txBody>
      </p:sp>
      <p:sp>
        <p:nvSpPr>
          <p:cNvPr id="8" name="Footer Placeholder 7">
            <a:extLst>
              <a:ext uri="{FF2B5EF4-FFF2-40B4-BE49-F238E27FC236}">
                <a16:creationId xmlns:a16="http://schemas.microsoft.com/office/drawing/2014/main" id="{D7D1576F-F69A-4D1D-AF37-E749B347D3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B0611A-C140-406B-B644-3B5165F53E8B}"/>
              </a:ext>
            </a:extLst>
          </p:cNvPr>
          <p:cNvSpPr>
            <a:spLocks noGrp="1"/>
          </p:cNvSpPr>
          <p:nvPr>
            <p:ph type="sldNum" sz="quarter" idx="12"/>
          </p:nvPr>
        </p:nvSpPr>
        <p:spPr/>
        <p:txBody>
          <a:bodyPr/>
          <a:lstStyle/>
          <a:p>
            <a:fld id="{276AADB3-D090-4F91-8247-B6BAF57B0A66}" type="slidenum">
              <a:rPr lang="en-US" smtClean="0"/>
              <a:t>‹#›</a:t>
            </a:fld>
            <a:endParaRPr lang="en-US"/>
          </a:p>
        </p:txBody>
      </p:sp>
    </p:spTree>
    <p:extLst>
      <p:ext uri="{BB962C8B-B14F-4D97-AF65-F5344CB8AC3E}">
        <p14:creationId xmlns:p14="http://schemas.microsoft.com/office/powerpoint/2010/main" val="9121157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C58E-4D39-4C4C-9864-9536446F62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11A1FA-BC7E-4A89-B593-99E33B9DCCCF}"/>
              </a:ext>
            </a:extLst>
          </p:cNvPr>
          <p:cNvSpPr>
            <a:spLocks noGrp="1"/>
          </p:cNvSpPr>
          <p:nvPr>
            <p:ph type="dt" sz="half" idx="10"/>
          </p:nvPr>
        </p:nvSpPr>
        <p:spPr/>
        <p:txBody>
          <a:bodyPr/>
          <a:lstStyle/>
          <a:p>
            <a:fld id="{BD739514-5CF7-49F8-8F3A-CDCC5AD717FE}" type="datetimeFigureOut">
              <a:rPr lang="en-US" smtClean="0"/>
              <a:t>4/13/2021</a:t>
            </a:fld>
            <a:endParaRPr lang="en-US"/>
          </a:p>
        </p:txBody>
      </p:sp>
      <p:sp>
        <p:nvSpPr>
          <p:cNvPr id="4" name="Footer Placeholder 3">
            <a:extLst>
              <a:ext uri="{FF2B5EF4-FFF2-40B4-BE49-F238E27FC236}">
                <a16:creationId xmlns:a16="http://schemas.microsoft.com/office/drawing/2014/main" id="{CAC8C033-229B-4006-A2A6-77CC3173DA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D9CD8D-91E1-4606-A9F2-9049DB1B5AD3}"/>
              </a:ext>
            </a:extLst>
          </p:cNvPr>
          <p:cNvSpPr>
            <a:spLocks noGrp="1"/>
          </p:cNvSpPr>
          <p:nvPr>
            <p:ph type="sldNum" sz="quarter" idx="12"/>
          </p:nvPr>
        </p:nvSpPr>
        <p:spPr/>
        <p:txBody>
          <a:bodyPr/>
          <a:lstStyle/>
          <a:p>
            <a:fld id="{276AADB3-D090-4F91-8247-B6BAF57B0A66}" type="slidenum">
              <a:rPr lang="en-US" smtClean="0"/>
              <a:t>‹#›</a:t>
            </a:fld>
            <a:endParaRPr lang="en-US"/>
          </a:p>
        </p:txBody>
      </p:sp>
    </p:spTree>
    <p:extLst>
      <p:ext uri="{BB962C8B-B14F-4D97-AF65-F5344CB8AC3E}">
        <p14:creationId xmlns:p14="http://schemas.microsoft.com/office/powerpoint/2010/main" val="331249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9731010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8260B8-43E9-4E40-B955-BACA71787768}"/>
              </a:ext>
            </a:extLst>
          </p:cNvPr>
          <p:cNvSpPr>
            <a:spLocks noGrp="1"/>
          </p:cNvSpPr>
          <p:nvPr>
            <p:ph type="dt" sz="half" idx="10"/>
          </p:nvPr>
        </p:nvSpPr>
        <p:spPr/>
        <p:txBody>
          <a:bodyPr/>
          <a:lstStyle/>
          <a:p>
            <a:fld id="{BD739514-5CF7-49F8-8F3A-CDCC5AD717FE}" type="datetimeFigureOut">
              <a:rPr lang="en-US" smtClean="0"/>
              <a:t>4/13/2021</a:t>
            </a:fld>
            <a:endParaRPr lang="en-US"/>
          </a:p>
        </p:txBody>
      </p:sp>
      <p:sp>
        <p:nvSpPr>
          <p:cNvPr id="3" name="Footer Placeholder 2">
            <a:extLst>
              <a:ext uri="{FF2B5EF4-FFF2-40B4-BE49-F238E27FC236}">
                <a16:creationId xmlns:a16="http://schemas.microsoft.com/office/drawing/2014/main" id="{5F687F46-82F2-41F8-83D7-AFDEE6F113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EA490D-B2B1-4DCA-B213-7689577BE201}"/>
              </a:ext>
            </a:extLst>
          </p:cNvPr>
          <p:cNvSpPr>
            <a:spLocks noGrp="1"/>
          </p:cNvSpPr>
          <p:nvPr>
            <p:ph type="sldNum" sz="quarter" idx="12"/>
          </p:nvPr>
        </p:nvSpPr>
        <p:spPr/>
        <p:txBody>
          <a:bodyPr/>
          <a:lstStyle/>
          <a:p>
            <a:fld id="{276AADB3-D090-4F91-8247-B6BAF57B0A66}" type="slidenum">
              <a:rPr lang="en-US" smtClean="0"/>
              <a:t>‹#›</a:t>
            </a:fld>
            <a:endParaRPr lang="en-US"/>
          </a:p>
        </p:txBody>
      </p:sp>
    </p:spTree>
    <p:extLst>
      <p:ext uri="{BB962C8B-B14F-4D97-AF65-F5344CB8AC3E}">
        <p14:creationId xmlns:p14="http://schemas.microsoft.com/office/powerpoint/2010/main" val="21445398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14B2-AB80-4A99-A8C0-F968F91D0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2780C-E92A-4926-AF8B-A637C038E9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9FAE47-37F1-4293-BFF5-3814F8234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39775C-28E7-4E39-A01F-25132D0D2D9A}"/>
              </a:ext>
            </a:extLst>
          </p:cNvPr>
          <p:cNvSpPr>
            <a:spLocks noGrp="1"/>
          </p:cNvSpPr>
          <p:nvPr>
            <p:ph type="dt" sz="half" idx="10"/>
          </p:nvPr>
        </p:nvSpPr>
        <p:spPr/>
        <p:txBody>
          <a:bodyPr/>
          <a:lstStyle/>
          <a:p>
            <a:fld id="{BD739514-5CF7-49F8-8F3A-CDCC5AD717FE}" type="datetimeFigureOut">
              <a:rPr lang="en-US" smtClean="0"/>
              <a:t>4/13/2021</a:t>
            </a:fld>
            <a:endParaRPr lang="en-US"/>
          </a:p>
        </p:txBody>
      </p:sp>
      <p:sp>
        <p:nvSpPr>
          <p:cNvPr id="6" name="Footer Placeholder 5">
            <a:extLst>
              <a:ext uri="{FF2B5EF4-FFF2-40B4-BE49-F238E27FC236}">
                <a16:creationId xmlns:a16="http://schemas.microsoft.com/office/drawing/2014/main" id="{3F7AB33D-7453-4BB1-8790-DF712BB74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E23CC-5F2D-4E05-82EE-31640847EDA3}"/>
              </a:ext>
            </a:extLst>
          </p:cNvPr>
          <p:cNvSpPr>
            <a:spLocks noGrp="1"/>
          </p:cNvSpPr>
          <p:nvPr>
            <p:ph type="sldNum" sz="quarter" idx="12"/>
          </p:nvPr>
        </p:nvSpPr>
        <p:spPr/>
        <p:txBody>
          <a:bodyPr/>
          <a:lstStyle/>
          <a:p>
            <a:fld id="{276AADB3-D090-4F91-8247-B6BAF57B0A66}" type="slidenum">
              <a:rPr lang="en-US" smtClean="0"/>
              <a:t>‹#›</a:t>
            </a:fld>
            <a:endParaRPr lang="en-US"/>
          </a:p>
        </p:txBody>
      </p:sp>
    </p:spTree>
    <p:extLst>
      <p:ext uri="{BB962C8B-B14F-4D97-AF65-F5344CB8AC3E}">
        <p14:creationId xmlns:p14="http://schemas.microsoft.com/office/powerpoint/2010/main" val="4328030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362F8-93CB-4391-BB48-5658702A92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C8A783-343D-49FC-9915-D1033AE06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82ED9D-EEE9-49D9-AD28-532A2D579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FB1E1-AADF-4F3D-87AF-8E1C5C414BCF}"/>
              </a:ext>
            </a:extLst>
          </p:cNvPr>
          <p:cNvSpPr>
            <a:spLocks noGrp="1"/>
          </p:cNvSpPr>
          <p:nvPr>
            <p:ph type="dt" sz="half" idx="10"/>
          </p:nvPr>
        </p:nvSpPr>
        <p:spPr/>
        <p:txBody>
          <a:bodyPr/>
          <a:lstStyle/>
          <a:p>
            <a:fld id="{BD739514-5CF7-49F8-8F3A-CDCC5AD717FE}" type="datetimeFigureOut">
              <a:rPr lang="en-US" smtClean="0"/>
              <a:t>4/13/2021</a:t>
            </a:fld>
            <a:endParaRPr lang="en-US"/>
          </a:p>
        </p:txBody>
      </p:sp>
      <p:sp>
        <p:nvSpPr>
          <p:cNvPr id="6" name="Footer Placeholder 5">
            <a:extLst>
              <a:ext uri="{FF2B5EF4-FFF2-40B4-BE49-F238E27FC236}">
                <a16:creationId xmlns:a16="http://schemas.microsoft.com/office/drawing/2014/main" id="{0A047621-D09F-4711-857D-6EE82A2983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CE8F2-EF51-464E-93DA-094CB2DC3352}"/>
              </a:ext>
            </a:extLst>
          </p:cNvPr>
          <p:cNvSpPr>
            <a:spLocks noGrp="1"/>
          </p:cNvSpPr>
          <p:nvPr>
            <p:ph type="sldNum" sz="quarter" idx="12"/>
          </p:nvPr>
        </p:nvSpPr>
        <p:spPr/>
        <p:txBody>
          <a:bodyPr/>
          <a:lstStyle/>
          <a:p>
            <a:fld id="{276AADB3-D090-4F91-8247-B6BAF57B0A66}" type="slidenum">
              <a:rPr lang="en-US" smtClean="0"/>
              <a:t>‹#›</a:t>
            </a:fld>
            <a:endParaRPr lang="en-US"/>
          </a:p>
        </p:txBody>
      </p:sp>
    </p:spTree>
    <p:extLst>
      <p:ext uri="{BB962C8B-B14F-4D97-AF65-F5344CB8AC3E}">
        <p14:creationId xmlns:p14="http://schemas.microsoft.com/office/powerpoint/2010/main" val="19027422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93D7-46E0-4358-88B2-FFE12EE985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B9E022-2346-41F7-B8F3-3EFAD099A4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9A07F-C109-497C-B4BB-24759676FCAB}"/>
              </a:ext>
            </a:extLst>
          </p:cNvPr>
          <p:cNvSpPr>
            <a:spLocks noGrp="1"/>
          </p:cNvSpPr>
          <p:nvPr>
            <p:ph type="dt" sz="half" idx="10"/>
          </p:nvPr>
        </p:nvSpPr>
        <p:spPr/>
        <p:txBody>
          <a:bodyPr/>
          <a:lstStyle/>
          <a:p>
            <a:fld id="{BD739514-5CF7-49F8-8F3A-CDCC5AD717FE}" type="datetimeFigureOut">
              <a:rPr lang="en-US" smtClean="0"/>
              <a:t>4/13/2021</a:t>
            </a:fld>
            <a:endParaRPr lang="en-US"/>
          </a:p>
        </p:txBody>
      </p:sp>
      <p:sp>
        <p:nvSpPr>
          <p:cNvPr id="5" name="Footer Placeholder 4">
            <a:extLst>
              <a:ext uri="{FF2B5EF4-FFF2-40B4-BE49-F238E27FC236}">
                <a16:creationId xmlns:a16="http://schemas.microsoft.com/office/drawing/2014/main" id="{3871343E-E64A-4B99-A98A-9EE5012B4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7C038-E7FC-4802-BCF0-647249159A0A}"/>
              </a:ext>
            </a:extLst>
          </p:cNvPr>
          <p:cNvSpPr>
            <a:spLocks noGrp="1"/>
          </p:cNvSpPr>
          <p:nvPr>
            <p:ph type="sldNum" sz="quarter" idx="12"/>
          </p:nvPr>
        </p:nvSpPr>
        <p:spPr/>
        <p:txBody>
          <a:bodyPr/>
          <a:lstStyle/>
          <a:p>
            <a:fld id="{276AADB3-D090-4F91-8247-B6BAF57B0A66}" type="slidenum">
              <a:rPr lang="en-US" smtClean="0"/>
              <a:t>‹#›</a:t>
            </a:fld>
            <a:endParaRPr lang="en-US"/>
          </a:p>
        </p:txBody>
      </p:sp>
    </p:spTree>
    <p:extLst>
      <p:ext uri="{BB962C8B-B14F-4D97-AF65-F5344CB8AC3E}">
        <p14:creationId xmlns:p14="http://schemas.microsoft.com/office/powerpoint/2010/main" val="26159063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22A2D9-05BE-419A-BB2E-FB3CFF12E5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8A4A8A-FB25-43A2-B09A-F3BCFC8C52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FB9B2-DB32-418A-808C-477330ACAC05}"/>
              </a:ext>
            </a:extLst>
          </p:cNvPr>
          <p:cNvSpPr>
            <a:spLocks noGrp="1"/>
          </p:cNvSpPr>
          <p:nvPr>
            <p:ph type="dt" sz="half" idx="10"/>
          </p:nvPr>
        </p:nvSpPr>
        <p:spPr/>
        <p:txBody>
          <a:bodyPr/>
          <a:lstStyle/>
          <a:p>
            <a:fld id="{BD739514-5CF7-49F8-8F3A-CDCC5AD717FE}" type="datetimeFigureOut">
              <a:rPr lang="en-US" smtClean="0"/>
              <a:t>4/13/2021</a:t>
            </a:fld>
            <a:endParaRPr lang="en-US"/>
          </a:p>
        </p:txBody>
      </p:sp>
      <p:sp>
        <p:nvSpPr>
          <p:cNvPr id="5" name="Footer Placeholder 4">
            <a:extLst>
              <a:ext uri="{FF2B5EF4-FFF2-40B4-BE49-F238E27FC236}">
                <a16:creationId xmlns:a16="http://schemas.microsoft.com/office/drawing/2014/main" id="{DCBE20A9-1A0D-4867-9ABD-7819799E0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BDE22-A888-4F3E-A0C0-7B35B6BD2301}"/>
              </a:ext>
            </a:extLst>
          </p:cNvPr>
          <p:cNvSpPr>
            <a:spLocks noGrp="1"/>
          </p:cNvSpPr>
          <p:nvPr>
            <p:ph type="sldNum" sz="quarter" idx="12"/>
          </p:nvPr>
        </p:nvSpPr>
        <p:spPr/>
        <p:txBody>
          <a:bodyPr/>
          <a:lstStyle/>
          <a:p>
            <a:fld id="{276AADB3-D090-4F91-8247-B6BAF57B0A66}" type="slidenum">
              <a:rPr lang="en-US" smtClean="0"/>
              <a:t>‹#›</a:t>
            </a:fld>
            <a:endParaRPr lang="en-US"/>
          </a:p>
        </p:txBody>
      </p:sp>
    </p:spTree>
    <p:extLst>
      <p:ext uri="{BB962C8B-B14F-4D97-AF65-F5344CB8AC3E}">
        <p14:creationId xmlns:p14="http://schemas.microsoft.com/office/powerpoint/2010/main" val="26588240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6DFF08F-DC6B-4601-B491-B0F83F6DD2DA}" type="datetimeFigureOut">
              <a:rPr lang="en-US" smtClean="0"/>
              <a:t>4/13/2021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827669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756576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6DFF08F-DC6B-4601-B491-B0F83F6DD2DA}" type="datetimeFigureOut">
              <a:rPr lang="en-US" smtClean="0"/>
              <a:t>4/13/2021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1480200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794240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4/13/2021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2468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00"/>
            </a:lvl1pPr>
            <a:lvl2pPr marL="456290" indent="0">
              <a:buNone/>
              <a:defRPr sz="1800"/>
            </a:lvl2pPr>
            <a:lvl3pPr marL="912576" indent="0">
              <a:buNone/>
              <a:defRPr sz="1600"/>
            </a:lvl3pPr>
            <a:lvl4pPr marL="1368859" indent="0">
              <a:buNone/>
              <a:defRPr sz="1400"/>
            </a:lvl4pPr>
            <a:lvl5pPr marL="1825151" indent="0">
              <a:buNone/>
              <a:defRPr sz="1400"/>
            </a:lvl5pPr>
            <a:lvl6pPr marL="2281440" indent="0">
              <a:buNone/>
              <a:defRPr sz="1400"/>
            </a:lvl6pPr>
            <a:lvl7pPr marL="2737724" indent="0">
              <a:buNone/>
              <a:defRPr sz="1400"/>
            </a:lvl7pPr>
            <a:lvl8pPr marL="3194013" indent="0">
              <a:buNone/>
              <a:defRPr sz="1400"/>
            </a:lvl8pPr>
            <a:lvl9pPr marL="3650303"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5099945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4/13/2021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287799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4/13/2021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064651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6DFF08F-DC6B-4601-B491-B0F83F6DD2DA}" type="datetimeFigureOut">
              <a:rPr lang="en-US" smtClean="0"/>
              <a:t>4/13/2021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6410720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44956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326794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6DFF08F-DC6B-4601-B491-B0F83F6DD2DA}" type="datetimeFigureOut">
              <a:rPr lang="en-US" smtClean="0"/>
              <a:t>4/13/2021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344337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1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1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588277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290" indent="0">
              <a:buNone/>
              <a:defRPr sz="2000" b="1"/>
            </a:lvl2pPr>
            <a:lvl3pPr marL="912576" indent="0">
              <a:buNone/>
              <a:defRPr sz="1800" b="1"/>
            </a:lvl3pPr>
            <a:lvl4pPr marL="1368859" indent="0">
              <a:buNone/>
              <a:defRPr sz="1600" b="1"/>
            </a:lvl4pPr>
            <a:lvl5pPr marL="1825151" indent="0">
              <a:buNone/>
              <a:defRPr sz="1600" b="1"/>
            </a:lvl5pPr>
            <a:lvl6pPr marL="2281440" indent="0">
              <a:buNone/>
              <a:defRPr sz="1600" b="1"/>
            </a:lvl6pPr>
            <a:lvl7pPr marL="2737724" indent="0">
              <a:buNone/>
              <a:defRPr sz="1600" b="1"/>
            </a:lvl7pPr>
            <a:lvl8pPr marL="3194013" indent="0">
              <a:buNone/>
              <a:defRPr sz="1600" b="1"/>
            </a:lvl8pPr>
            <a:lvl9pPr marL="36503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6290" indent="0">
              <a:buNone/>
              <a:defRPr sz="2000" b="1"/>
            </a:lvl2pPr>
            <a:lvl3pPr marL="912576" indent="0">
              <a:buNone/>
              <a:defRPr sz="1800" b="1"/>
            </a:lvl3pPr>
            <a:lvl4pPr marL="1368859" indent="0">
              <a:buNone/>
              <a:defRPr sz="1600" b="1"/>
            </a:lvl4pPr>
            <a:lvl5pPr marL="1825151" indent="0">
              <a:buNone/>
              <a:defRPr sz="1600" b="1"/>
            </a:lvl5pPr>
            <a:lvl6pPr marL="2281440" indent="0">
              <a:buNone/>
              <a:defRPr sz="1600" b="1"/>
            </a:lvl6pPr>
            <a:lvl7pPr marL="2737724" indent="0">
              <a:buNone/>
              <a:defRPr sz="1600" b="1"/>
            </a:lvl7pPr>
            <a:lvl8pPr marL="3194013" indent="0">
              <a:buNone/>
              <a:defRPr sz="1600" b="1"/>
            </a:lvl8pPr>
            <a:lvl9pPr marL="36503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605853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098008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908918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14"/>
            <a:ext cx="4011084" cy="4691063"/>
          </a:xfrm>
        </p:spPr>
        <p:txBody>
          <a:bodyPr/>
          <a:lstStyle>
            <a:lvl1pPr marL="0" indent="0">
              <a:buNone/>
              <a:defRPr sz="1400"/>
            </a:lvl1pPr>
            <a:lvl2pPr marL="456290" indent="0">
              <a:buNone/>
              <a:defRPr sz="1200"/>
            </a:lvl2pPr>
            <a:lvl3pPr marL="912576" indent="0">
              <a:buNone/>
              <a:defRPr sz="1000"/>
            </a:lvl3pPr>
            <a:lvl4pPr marL="1368859" indent="0">
              <a:buNone/>
              <a:defRPr sz="900"/>
            </a:lvl4pPr>
            <a:lvl5pPr marL="1825151" indent="0">
              <a:buNone/>
              <a:defRPr sz="900"/>
            </a:lvl5pPr>
            <a:lvl6pPr marL="2281440" indent="0">
              <a:buNone/>
              <a:defRPr sz="900"/>
            </a:lvl6pPr>
            <a:lvl7pPr marL="2737724" indent="0">
              <a:buNone/>
              <a:defRPr sz="900"/>
            </a:lvl7pPr>
            <a:lvl8pPr marL="3194013" indent="0">
              <a:buNone/>
              <a:defRPr sz="900"/>
            </a:lvl8pPr>
            <a:lvl9pPr marL="3650303"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3033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80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290" indent="0">
              <a:buNone/>
              <a:defRPr sz="2800"/>
            </a:lvl2pPr>
            <a:lvl3pPr marL="912576" indent="0">
              <a:buNone/>
              <a:defRPr sz="2400"/>
            </a:lvl3pPr>
            <a:lvl4pPr marL="1368859" indent="0">
              <a:buNone/>
              <a:defRPr sz="2000"/>
            </a:lvl4pPr>
            <a:lvl5pPr marL="1825151" indent="0">
              <a:buNone/>
              <a:defRPr sz="2000"/>
            </a:lvl5pPr>
            <a:lvl6pPr marL="2281440" indent="0">
              <a:buNone/>
              <a:defRPr sz="2000"/>
            </a:lvl6pPr>
            <a:lvl7pPr marL="2737724" indent="0">
              <a:buNone/>
              <a:defRPr sz="2000"/>
            </a:lvl7pPr>
            <a:lvl8pPr marL="3194013" indent="0">
              <a:buNone/>
              <a:defRPr sz="2000"/>
            </a:lvl8pPr>
            <a:lvl9pPr marL="3650303"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290" indent="0">
              <a:buNone/>
              <a:defRPr sz="1200"/>
            </a:lvl2pPr>
            <a:lvl3pPr marL="912576" indent="0">
              <a:buNone/>
              <a:defRPr sz="1000"/>
            </a:lvl3pPr>
            <a:lvl4pPr marL="1368859" indent="0">
              <a:buNone/>
              <a:defRPr sz="900"/>
            </a:lvl4pPr>
            <a:lvl5pPr marL="1825151" indent="0">
              <a:buNone/>
              <a:defRPr sz="900"/>
            </a:lvl5pPr>
            <a:lvl6pPr marL="2281440" indent="0">
              <a:buNone/>
              <a:defRPr sz="900"/>
            </a:lvl6pPr>
            <a:lvl7pPr marL="2737724" indent="0">
              <a:buNone/>
              <a:defRPr sz="900"/>
            </a:lvl7pPr>
            <a:lvl8pPr marL="3194013" indent="0">
              <a:buNone/>
              <a:defRPr sz="900"/>
            </a:lvl8pPr>
            <a:lvl9pPr marL="3650303"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40068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974309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452396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095" indent="0" algn="ctr">
              <a:buNone/>
              <a:defRPr/>
            </a:lvl2pPr>
            <a:lvl3pPr marL="912186" indent="0" algn="ctr">
              <a:buNone/>
              <a:defRPr/>
            </a:lvl3pPr>
            <a:lvl4pPr marL="1368273" indent="0" algn="ctr">
              <a:buNone/>
              <a:defRPr/>
            </a:lvl4pPr>
            <a:lvl5pPr marL="1824370" indent="0" algn="ctr">
              <a:buNone/>
              <a:defRPr/>
            </a:lvl5pPr>
            <a:lvl6pPr marL="2280464" indent="0" algn="ctr">
              <a:buNone/>
              <a:defRPr/>
            </a:lvl6pPr>
            <a:lvl7pPr marL="2736552" indent="0" algn="ctr">
              <a:buNone/>
              <a:defRPr/>
            </a:lvl7pPr>
            <a:lvl8pPr marL="3192647" indent="0" algn="ctr">
              <a:buNone/>
              <a:defRPr/>
            </a:lvl8pPr>
            <a:lvl9pPr marL="3648741" indent="0" algn="ctr">
              <a:buNone/>
              <a:defRPr/>
            </a:lvl9pPr>
          </a:lstStyle>
          <a:p>
            <a:r>
              <a:rPr lang="en-US"/>
              <a:t>Click to edit Master subtitle style</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738208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846221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00"/>
            </a:lvl1pPr>
            <a:lvl2pPr marL="456095" indent="0">
              <a:buNone/>
              <a:defRPr sz="1800"/>
            </a:lvl2pPr>
            <a:lvl3pPr marL="912186" indent="0">
              <a:buNone/>
              <a:defRPr sz="1600"/>
            </a:lvl3pPr>
            <a:lvl4pPr marL="1368273" indent="0">
              <a:buNone/>
              <a:defRPr sz="1400"/>
            </a:lvl4pPr>
            <a:lvl5pPr marL="1824370" indent="0">
              <a:buNone/>
              <a:defRPr sz="1400"/>
            </a:lvl5pPr>
            <a:lvl6pPr marL="2280464" indent="0">
              <a:buNone/>
              <a:defRPr sz="1400"/>
            </a:lvl6pPr>
            <a:lvl7pPr marL="2736552" indent="0">
              <a:buNone/>
              <a:defRPr sz="1400"/>
            </a:lvl7pPr>
            <a:lvl8pPr marL="3192647" indent="0">
              <a:buNone/>
              <a:defRPr sz="1400"/>
            </a:lvl8pPr>
            <a:lvl9pPr marL="3648741"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3990498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1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1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741757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31"/>
            <a:ext cx="5386917" cy="639763"/>
          </a:xfrm>
        </p:spPr>
        <p:txBody>
          <a:bodyPr anchor="b"/>
          <a:lstStyle>
            <a:lvl1pPr marL="0" indent="0">
              <a:buNone/>
              <a:defRPr sz="2400" b="1"/>
            </a:lvl1pPr>
            <a:lvl2pPr marL="456095" indent="0">
              <a:buNone/>
              <a:defRPr sz="2000" b="1"/>
            </a:lvl2pPr>
            <a:lvl3pPr marL="912186" indent="0">
              <a:buNone/>
              <a:defRPr sz="1800" b="1"/>
            </a:lvl3pPr>
            <a:lvl4pPr marL="1368273" indent="0">
              <a:buNone/>
              <a:defRPr sz="1600" b="1"/>
            </a:lvl4pPr>
            <a:lvl5pPr marL="1824370" indent="0">
              <a:buNone/>
              <a:defRPr sz="1600" b="1"/>
            </a:lvl5pPr>
            <a:lvl6pPr marL="2280464" indent="0">
              <a:buNone/>
              <a:defRPr sz="1600" b="1"/>
            </a:lvl6pPr>
            <a:lvl7pPr marL="2736552" indent="0">
              <a:buNone/>
              <a:defRPr sz="1600" b="1"/>
            </a:lvl7pPr>
            <a:lvl8pPr marL="3192647" indent="0">
              <a:buNone/>
              <a:defRPr sz="1600" b="1"/>
            </a:lvl8pPr>
            <a:lvl9pPr marL="364874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31"/>
            <a:ext cx="5389033" cy="639763"/>
          </a:xfrm>
        </p:spPr>
        <p:txBody>
          <a:bodyPr anchor="b"/>
          <a:lstStyle>
            <a:lvl1pPr marL="0" indent="0">
              <a:buNone/>
              <a:defRPr sz="2400" b="1"/>
            </a:lvl1pPr>
            <a:lvl2pPr marL="456095" indent="0">
              <a:buNone/>
              <a:defRPr sz="2000" b="1"/>
            </a:lvl2pPr>
            <a:lvl3pPr marL="912186" indent="0">
              <a:buNone/>
              <a:defRPr sz="1800" b="1"/>
            </a:lvl3pPr>
            <a:lvl4pPr marL="1368273" indent="0">
              <a:buNone/>
              <a:defRPr sz="1600" b="1"/>
            </a:lvl4pPr>
            <a:lvl5pPr marL="1824370" indent="0">
              <a:buNone/>
              <a:defRPr sz="1600" b="1"/>
            </a:lvl5pPr>
            <a:lvl6pPr marL="2280464" indent="0">
              <a:buNone/>
              <a:defRPr sz="1600" b="1"/>
            </a:lvl6pPr>
            <a:lvl7pPr marL="2736552" indent="0">
              <a:buNone/>
              <a:defRPr sz="1600" b="1"/>
            </a:lvl7pPr>
            <a:lvl8pPr marL="3192647" indent="0">
              <a:buNone/>
              <a:defRPr sz="1600" b="1"/>
            </a:lvl8pPr>
            <a:lvl9pPr marL="36487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183259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855726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5773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00"/>
            </a:lvl1pPr>
            <a:lvl2pPr marL="456290" indent="0">
              <a:buNone/>
              <a:defRPr sz="1800"/>
            </a:lvl2pPr>
            <a:lvl3pPr marL="912576" indent="0">
              <a:buNone/>
              <a:defRPr sz="1600"/>
            </a:lvl3pPr>
            <a:lvl4pPr marL="1368859" indent="0">
              <a:buNone/>
              <a:defRPr sz="1400"/>
            </a:lvl4pPr>
            <a:lvl5pPr marL="1825151" indent="0">
              <a:buNone/>
              <a:defRPr sz="1400"/>
            </a:lvl5pPr>
            <a:lvl6pPr marL="2281440" indent="0">
              <a:buNone/>
              <a:defRPr sz="1400"/>
            </a:lvl6pPr>
            <a:lvl7pPr marL="2737724" indent="0">
              <a:buNone/>
              <a:defRPr sz="1400"/>
            </a:lvl7pPr>
            <a:lvl8pPr marL="3194013" indent="0">
              <a:buNone/>
              <a:defRPr sz="1400"/>
            </a:lvl8pPr>
            <a:lvl9pPr marL="3650303" indent="0">
              <a:buNone/>
              <a:defRPr sz="1400"/>
            </a:lvl9pPr>
          </a:lstStyle>
          <a:p>
            <a:pPr lvl="0"/>
            <a:r>
              <a:rPr lang="en-US"/>
              <a:t>Click to edit Master text styles</a:t>
            </a:r>
          </a:p>
        </p:txBody>
      </p:sp>
    </p:spTree>
    <p:extLst>
      <p:ext uri="{BB962C8B-B14F-4D97-AF65-F5344CB8AC3E}">
        <p14:creationId xmlns:p14="http://schemas.microsoft.com/office/powerpoint/2010/main" val="3785385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6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20"/>
            <a:ext cx="4011084" cy="4691063"/>
          </a:xfrm>
        </p:spPr>
        <p:txBody>
          <a:bodyPr/>
          <a:lstStyle>
            <a:lvl1pPr marL="0" indent="0">
              <a:buNone/>
              <a:defRPr sz="1400"/>
            </a:lvl1pPr>
            <a:lvl2pPr marL="456095" indent="0">
              <a:buNone/>
              <a:defRPr sz="1200"/>
            </a:lvl2pPr>
            <a:lvl3pPr marL="912186" indent="0">
              <a:buNone/>
              <a:defRPr sz="1000"/>
            </a:lvl3pPr>
            <a:lvl4pPr marL="1368273" indent="0">
              <a:buNone/>
              <a:defRPr sz="900"/>
            </a:lvl4pPr>
            <a:lvl5pPr marL="1824370" indent="0">
              <a:buNone/>
              <a:defRPr sz="900"/>
            </a:lvl5pPr>
            <a:lvl6pPr marL="2280464" indent="0">
              <a:buNone/>
              <a:defRPr sz="900"/>
            </a:lvl6pPr>
            <a:lvl7pPr marL="2736552" indent="0">
              <a:buNone/>
              <a:defRPr sz="900"/>
            </a:lvl7pPr>
            <a:lvl8pPr marL="3192647" indent="0">
              <a:buNone/>
              <a:defRPr sz="900"/>
            </a:lvl8pPr>
            <a:lvl9pPr marL="3648741"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471067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18"/>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095" indent="0">
              <a:buNone/>
              <a:defRPr sz="2800"/>
            </a:lvl2pPr>
            <a:lvl3pPr marL="912186" indent="0">
              <a:buNone/>
              <a:defRPr sz="2400"/>
            </a:lvl3pPr>
            <a:lvl4pPr marL="1368273" indent="0">
              <a:buNone/>
              <a:defRPr sz="2000"/>
            </a:lvl4pPr>
            <a:lvl5pPr marL="1824370" indent="0">
              <a:buNone/>
              <a:defRPr sz="2000"/>
            </a:lvl5pPr>
            <a:lvl6pPr marL="2280464" indent="0">
              <a:buNone/>
              <a:defRPr sz="2000"/>
            </a:lvl6pPr>
            <a:lvl7pPr marL="2736552" indent="0">
              <a:buNone/>
              <a:defRPr sz="2000"/>
            </a:lvl7pPr>
            <a:lvl8pPr marL="3192647" indent="0">
              <a:buNone/>
              <a:defRPr sz="2000"/>
            </a:lvl8pPr>
            <a:lvl9pPr marL="3648741" indent="0">
              <a:buNone/>
              <a:defRPr sz="2000"/>
            </a:lvl9pPr>
          </a:lstStyle>
          <a:p>
            <a:pPr lvl="0"/>
            <a:endParaRPr lang="en-US" noProof="0" dirty="0"/>
          </a:p>
        </p:txBody>
      </p:sp>
      <p:sp>
        <p:nvSpPr>
          <p:cNvPr id="4" name="Text Placeholder 3"/>
          <p:cNvSpPr>
            <a:spLocks noGrp="1"/>
          </p:cNvSpPr>
          <p:nvPr>
            <p:ph type="body" sz="half" idx="2"/>
          </p:nvPr>
        </p:nvSpPr>
        <p:spPr>
          <a:xfrm>
            <a:off x="2389717" y="5367356"/>
            <a:ext cx="7315200" cy="804863"/>
          </a:xfrm>
        </p:spPr>
        <p:txBody>
          <a:bodyPr/>
          <a:lstStyle>
            <a:lvl1pPr marL="0" indent="0">
              <a:buNone/>
              <a:defRPr sz="1400"/>
            </a:lvl1pPr>
            <a:lvl2pPr marL="456095" indent="0">
              <a:buNone/>
              <a:defRPr sz="1200"/>
            </a:lvl2pPr>
            <a:lvl3pPr marL="912186" indent="0">
              <a:buNone/>
              <a:defRPr sz="1000"/>
            </a:lvl3pPr>
            <a:lvl4pPr marL="1368273" indent="0">
              <a:buNone/>
              <a:defRPr sz="900"/>
            </a:lvl4pPr>
            <a:lvl5pPr marL="1824370" indent="0">
              <a:buNone/>
              <a:defRPr sz="900"/>
            </a:lvl5pPr>
            <a:lvl6pPr marL="2280464" indent="0">
              <a:buNone/>
              <a:defRPr sz="900"/>
            </a:lvl6pPr>
            <a:lvl7pPr marL="2736552" indent="0">
              <a:buNone/>
              <a:defRPr sz="900"/>
            </a:lvl7pPr>
            <a:lvl8pPr marL="3192647" indent="0">
              <a:buNone/>
              <a:defRPr sz="900"/>
            </a:lvl8pPr>
            <a:lvl9pPr marL="3648741"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579503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910664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612727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55" indent="0" algn="ctr">
              <a:buNone/>
              <a:defRPr/>
            </a:lvl2pPr>
            <a:lvl3pPr marL="912707" indent="0" algn="ctr">
              <a:buNone/>
              <a:defRPr/>
            </a:lvl3pPr>
            <a:lvl4pPr marL="1369055" indent="0" algn="ctr">
              <a:buNone/>
              <a:defRPr/>
            </a:lvl4pPr>
            <a:lvl5pPr marL="1825412" indent="0" algn="ctr">
              <a:buNone/>
              <a:defRPr/>
            </a:lvl5pPr>
            <a:lvl6pPr marL="2281765" indent="0" algn="ctr">
              <a:buNone/>
              <a:defRPr/>
            </a:lvl6pPr>
            <a:lvl7pPr marL="2738115" indent="0" algn="ctr">
              <a:buNone/>
              <a:defRPr/>
            </a:lvl7pPr>
            <a:lvl8pPr marL="3194469" indent="0" algn="ctr">
              <a:buNone/>
              <a:defRPr/>
            </a:lvl8pPr>
            <a:lvl9pPr marL="3650824"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95570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524377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00"/>
            </a:lvl1pPr>
            <a:lvl2pPr marL="456355" indent="0">
              <a:buNone/>
              <a:defRPr sz="1800"/>
            </a:lvl2pPr>
            <a:lvl3pPr marL="912707" indent="0">
              <a:buNone/>
              <a:defRPr sz="1600"/>
            </a:lvl3pPr>
            <a:lvl4pPr marL="1369055" indent="0">
              <a:buNone/>
              <a:defRPr sz="1400"/>
            </a:lvl4pPr>
            <a:lvl5pPr marL="1825412" indent="0">
              <a:buNone/>
              <a:defRPr sz="1400"/>
            </a:lvl5pPr>
            <a:lvl6pPr marL="2281765" indent="0">
              <a:buNone/>
              <a:defRPr sz="1400"/>
            </a:lvl6pPr>
            <a:lvl7pPr marL="2738115" indent="0">
              <a:buNone/>
              <a:defRPr sz="1400"/>
            </a:lvl7pPr>
            <a:lvl8pPr marL="3194469" indent="0">
              <a:buNone/>
              <a:defRPr sz="1400"/>
            </a:lvl8pPr>
            <a:lvl9pPr marL="3650824"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22821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1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1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217339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355" indent="0">
              <a:buNone/>
              <a:defRPr sz="2000" b="1"/>
            </a:lvl2pPr>
            <a:lvl3pPr marL="912707" indent="0">
              <a:buNone/>
              <a:defRPr sz="1800" b="1"/>
            </a:lvl3pPr>
            <a:lvl4pPr marL="1369055" indent="0">
              <a:buNone/>
              <a:defRPr sz="1600" b="1"/>
            </a:lvl4pPr>
            <a:lvl5pPr marL="1825412" indent="0">
              <a:buNone/>
              <a:defRPr sz="1600" b="1"/>
            </a:lvl5pPr>
            <a:lvl6pPr marL="2281765" indent="0">
              <a:buNone/>
              <a:defRPr sz="1600" b="1"/>
            </a:lvl6pPr>
            <a:lvl7pPr marL="2738115" indent="0">
              <a:buNone/>
              <a:defRPr sz="1600" b="1"/>
            </a:lvl7pPr>
            <a:lvl8pPr marL="3194469" indent="0">
              <a:buNone/>
              <a:defRPr sz="1600" b="1"/>
            </a:lvl8pPr>
            <a:lvl9pPr marL="365082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6355" indent="0">
              <a:buNone/>
              <a:defRPr sz="2000" b="1"/>
            </a:lvl2pPr>
            <a:lvl3pPr marL="912707" indent="0">
              <a:buNone/>
              <a:defRPr sz="1800" b="1"/>
            </a:lvl3pPr>
            <a:lvl4pPr marL="1369055" indent="0">
              <a:buNone/>
              <a:defRPr sz="1600" b="1"/>
            </a:lvl4pPr>
            <a:lvl5pPr marL="1825412" indent="0">
              <a:buNone/>
              <a:defRPr sz="1600" b="1"/>
            </a:lvl5pPr>
            <a:lvl6pPr marL="2281765" indent="0">
              <a:buNone/>
              <a:defRPr sz="1600" b="1"/>
            </a:lvl6pPr>
            <a:lvl7pPr marL="2738115" indent="0">
              <a:buNone/>
              <a:defRPr sz="1600" b="1"/>
            </a:lvl7pPr>
            <a:lvl8pPr marL="3194469" indent="0">
              <a:buNone/>
              <a:defRPr sz="1600" b="1"/>
            </a:lvl8pPr>
            <a:lvl9pPr marL="365082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26379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0718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6770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97130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13"/>
            <a:ext cx="4011084" cy="4691063"/>
          </a:xfrm>
        </p:spPr>
        <p:txBody>
          <a:bodyPr/>
          <a:lstStyle>
            <a:lvl1pPr marL="0" indent="0">
              <a:buNone/>
              <a:defRPr sz="1400"/>
            </a:lvl1pPr>
            <a:lvl2pPr marL="456355" indent="0">
              <a:buNone/>
              <a:defRPr sz="1200"/>
            </a:lvl2pPr>
            <a:lvl3pPr marL="912707" indent="0">
              <a:buNone/>
              <a:defRPr sz="1000"/>
            </a:lvl3pPr>
            <a:lvl4pPr marL="1369055" indent="0">
              <a:buNone/>
              <a:defRPr sz="900"/>
            </a:lvl4pPr>
            <a:lvl5pPr marL="1825412" indent="0">
              <a:buNone/>
              <a:defRPr sz="900"/>
            </a:lvl5pPr>
            <a:lvl6pPr marL="2281765" indent="0">
              <a:buNone/>
              <a:defRPr sz="900"/>
            </a:lvl6pPr>
            <a:lvl7pPr marL="2738115" indent="0">
              <a:buNone/>
              <a:defRPr sz="900"/>
            </a:lvl7pPr>
            <a:lvl8pPr marL="3194469" indent="0">
              <a:buNone/>
              <a:defRPr sz="900"/>
            </a:lvl8pPr>
            <a:lvl9pPr marL="3650824"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54191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55" indent="0">
              <a:buNone/>
              <a:defRPr sz="2800"/>
            </a:lvl2pPr>
            <a:lvl3pPr marL="912707" indent="0">
              <a:buNone/>
              <a:defRPr sz="2400"/>
            </a:lvl3pPr>
            <a:lvl4pPr marL="1369055" indent="0">
              <a:buNone/>
              <a:defRPr sz="2000"/>
            </a:lvl4pPr>
            <a:lvl5pPr marL="1825412" indent="0">
              <a:buNone/>
              <a:defRPr sz="2000"/>
            </a:lvl5pPr>
            <a:lvl6pPr marL="2281765" indent="0">
              <a:buNone/>
              <a:defRPr sz="2000"/>
            </a:lvl6pPr>
            <a:lvl7pPr marL="2738115" indent="0">
              <a:buNone/>
              <a:defRPr sz="2000"/>
            </a:lvl7pPr>
            <a:lvl8pPr marL="3194469" indent="0">
              <a:buNone/>
              <a:defRPr sz="2000"/>
            </a:lvl8pPr>
            <a:lvl9pPr marL="3650824"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55" indent="0">
              <a:buNone/>
              <a:defRPr sz="1200"/>
            </a:lvl2pPr>
            <a:lvl3pPr marL="912707" indent="0">
              <a:buNone/>
              <a:defRPr sz="1000"/>
            </a:lvl3pPr>
            <a:lvl4pPr marL="1369055" indent="0">
              <a:buNone/>
              <a:defRPr sz="900"/>
            </a:lvl4pPr>
            <a:lvl5pPr marL="1825412" indent="0">
              <a:buNone/>
              <a:defRPr sz="900"/>
            </a:lvl5pPr>
            <a:lvl6pPr marL="2281765" indent="0">
              <a:buNone/>
              <a:defRPr sz="900"/>
            </a:lvl6pPr>
            <a:lvl7pPr marL="2738115" indent="0">
              <a:buNone/>
              <a:defRPr sz="900"/>
            </a:lvl7pPr>
            <a:lvl8pPr marL="3194469" indent="0">
              <a:buNone/>
              <a:defRPr sz="900"/>
            </a:lvl8pPr>
            <a:lvl9pPr marL="3650824"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4162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30028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53352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71" tIns="45640" rIns="91271" bIns="45640" anchor="ctr"/>
          <a:lstStyle/>
          <a:p>
            <a:pPr algn="ctr">
              <a:defRPr/>
            </a:pPr>
            <a:endParaRPr lang="en-US" sz="2400" dirty="0"/>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useBgFill="1">
          <p:nvSpPr>
            <p:cNvPr id="10" name="Freeform 1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grpSp>
      <p:sp>
        <p:nvSpPr>
          <p:cNvPr id="2" name="Title 1"/>
          <p:cNvSpPr>
            <a:spLocks noGrp="1"/>
          </p:cNvSpPr>
          <p:nvPr>
            <p:ph type="ctrTitle"/>
          </p:nvPr>
        </p:nvSpPr>
        <p:spPr>
          <a:xfrm>
            <a:off x="914403"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2"/>
            <a:ext cx="8534400" cy="1473200"/>
          </a:xfrm>
        </p:spPr>
        <p:txBody>
          <a:bodyPr>
            <a:normAutofit/>
          </a:bodyPr>
          <a:lstStyle>
            <a:lvl1pPr marL="0" indent="0" algn="ctr">
              <a:buNone/>
              <a:defRPr sz="2000">
                <a:solidFill>
                  <a:srgbClr val="FFFFFF"/>
                </a:solidFill>
              </a:defRPr>
            </a:lvl1pPr>
            <a:lvl2pPr marL="456355" indent="0" algn="ctr">
              <a:buNone/>
              <a:defRPr>
                <a:solidFill>
                  <a:schemeClr val="tx1">
                    <a:tint val="75000"/>
                  </a:schemeClr>
                </a:solidFill>
              </a:defRPr>
            </a:lvl2pPr>
            <a:lvl3pPr marL="912707" indent="0" algn="ctr">
              <a:buNone/>
              <a:defRPr>
                <a:solidFill>
                  <a:schemeClr val="tx1">
                    <a:tint val="75000"/>
                  </a:schemeClr>
                </a:solidFill>
              </a:defRPr>
            </a:lvl3pPr>
            <a:lvl4pPr marL="1369055" indent="0" algn="ctr">
              <a:buNone/>
              <a:defRPr>
                <a:solidFill>
                  <a:schemeClr val="tx1">
                    <a:tint val="75000"/>
                  </a:schemeClr>
                </a:solidFill>
              </a:defRPr>
            </a:lvl4pPr>
            <a:lvl5pPr marL="1825412" indent="0" algn="ctr">
              <a:buNone/>
              <a:defRPr>
                <a:solidFill>
                  <a:schemeClr val="tx1">
                    <a:tint val="75000"/>
                  </a:schemeClr>
                </a:solidFill>
              </a:defRPr>
            </a:lvl5pPr>
            <a:lvl6pPr marL="2281765" indent="0" algn="ctr">
              <a:buNone/>
              <a:defRPr>
                <a:solidFill>
                  <a:schemeClr val="tx1">
                    <a:tint val="75000"/>
                  </a:schemeClr>
                </a:solidFill>
              </a:defRPr>
            </a:lvl6pPr>
            <a:lvl7pPr marL="2738115" indent="0" algn="ctr">
              <a:buNone/>
              <a:defRPr>
                <a:solidFill>
                  <a:schemeClr val="tx1">
                    <a:tint val="75000"/>
                  </a:schemeClr>
                </a:solidFill>
              </a:defRPr>
            </a:lvl7pPr>
            <a:lvl8pPr marL="3194469" indent="0" algn="ctr">
              <a:buNone/>
              <a:defRPr>
                <a:solidFill>
                  <a:schemeClr val="tx1">
                    <a:tint val="75000"/>
                  </a:schemeClr>
                </a:solidFill>
              </a:defRPr>
            </a:lvl8pPr>
            <a:lvl9pPr marL="3650824" indent="0" algn="ctr">
              <a:buNone/>
              <a:defRPr>
                <a:solidFill>
                  <a:schemeClr val="tx1">
                    <a:tint val="75000"/>
                  </a:schemeClr>
                </a:solidFill>
              </a:defRPr>
            </a:lvl9pPr>
          </a:lstStyle>
          <a:p>
            <a:r>
              <a:rPr lang="en-US"/>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dirty="0"/>
          </a:p>
        </p:txBody>
      </p:sp>
      <p:sp>
        <p:nvSpPr>
          <p:cNvPr id="13" name="Slide Number Placeholder 5"/>
          <p:cNvSpPr>
            <a:spLocks noGrp="1"/>
          </p:cNvSpPr>
          <p:nvPr>
            <p:ph type="sldNum" sz="quarter" idx="12"/>
          </p:nvPr>
        </p:nvSpPr>
        <p:spPr/>
        <p:txBody>
          <a:bodyPr/>
          <a:lstStyle>
            <a:lvl1pPr>
              <a:defRPr/>
            </a:lvl1pPr>
          </a:lstStyle>
          <a:p>
            <a:pPr>
              <a:defRPr/>
            </a:pPr>
            <a:fld id="{5A4E820E-B157-4C14-9CFE-901EA48C9563}" type="slidenum">
              <a:rPr lang="en-US" altLang="en-US"/>
              <a:pPr>
                <a:defRPr/>
              </a:pPr>
              <a:t>‹#›</a:t>
            </a:fld>
            <a:endParaRPr lang="en-US" altLang="en-US" dirty="0"/>
          </a:p>
        </p:txBody>
      </p:sp>
    </p:spTree>
    <p:extLst>
      <p:ext uri="{BB962C8B-B14F-4D97-AF65-F5344CB8AC3E}">
        <p14:creationId xmlns:p14="http://schemas.microsoft.com/office/powerpoint/2010/main" val="1419047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20FD34-8EBF-40A3-B28C-D54B5E66F252}" type="slidenum">
              <a:rPr lang="en-US" altLang="en-US"/>
              <a:pPr>
                <a:defRPr/>
              </a:pPr>
              <a:t>‹#›</a:t>
            </a:fld>
            <a:endParaRPr lang="en-US" altLang="en-US" dirty="0"/>
          </a:p>
        </p:txBody>
      </p:sp>
    </p:spTree>
    <p:extLst>
      <p:ext uri="{BB962C8B-B14F-4D97-AF65-F5344CB8AC3E}">
        <p14:creationId xmlns:p14="http://schemas.microsoft.com/office/powerpoint/2010/main" val="4087674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1" y="228600"/>
            <a:ext cx="11595100"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71" tIns="45640" rIns="91271" bIns="45640" anchor="ctr"/>
          <a:lstStyle/>
          <a:p>
            <a:pPr algn="ctr">
              <a:defRPr/>
            </a:pPr>
            <a:endParaRPr lang="en-US" sz="2400" dirty="0"/>
          </a:p>
        </p:txBody>
      </p:sp>
      <p:sp>
        <p:nvSpPr>
          <p:cNvPr id="5" name="Freeform 14"/>
          <p:cNvSpPr>
            <a:spLocks/>
          </p:cNvSpPr>
          <p:nvPr/>
        </p:nvSpPr>
        <p:spPr bwMode="hidden">
          <a:xfrm>
            <a:off x="8062384" y="4203701"/>
            <a:ext cx="383540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271" tIns="45640" rIns="91271" bIns="45640"/>
          <a:lstStyle/>
          <a:p>
            <a:endParaRPr lang="en-US" sz="2400" dirty="0"/>
          </a:p>
        </p:txBody>
      </p:sp>
      <p:sp>
        <p:nvSpPr>
          <p:cNvPr id="6" name="Freeform 18"/>
          <p:cNvSpPr>
            <a:spLocks/>
          </p:cNvSpPr>
          <p:nvPr/>
        </p:nvSpPr>
        <p:spPr bwMode="hidden">
          <a:xfrm>
            <a:off x="3492500" y="4075113"/>
            <a:ext cx="7393517"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271" tIns="45640" rIns="91271" bIns="45640"/>
          <a:lstStyle/>
          <a:p>
            <a:endParaRPr lang="en-US" sz="2400" dirty="0"/>
          </a:p>
        </p:txBody>
      </p:sp>
      <p:sp>
        <p:nvSpPr>
          <p:cNvPr id="7" name="Freeform 22"/>
          <p:cNvSpPr>
            <a:spLocks/>
          </p:cNvSpPr>
          <p:nvPr/>
        </p:nvSpPr>
        <p:spPr bwMode="hidden">
          <a:xfrm>
            <a:off x="3771900" y="4087813"/>
            <a:ext cx="728980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1271" tIns="45640" rIns="91271" bIns="45640"/>
          <a:lstStyle/>
          <a:p>
            <a:endParaRPr lang="en-US" sz="2400" dirty="0"/>
          </a:p>
        </p:txBody>
      </p:sp>
      <p:sp>
        <p:nvSpPr>
          <p:cNvPr id="8" name="Freeform 26"/>
          <p:cNvSpPr>
            <a:spLocks/>
          </p:cNvSpPr>
          <p:nvPr/>
        </p:nvSpPr>
        <p:spPr bwMode="hidden">
          <a:xfrm>
            <a:off x="7480301" y="4073526"/>
            <a:ext cx="4409017"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1271" tIns="45640" rIns="91271" bIns="45640"/>
          <a:lstStyle/>
          <a:p>
            <a:endParaRPr lang="en-US" sz="2400" dirty="0"/>
          </a:p>
        </p:txBody>
      </p:sp>
      <p:sp useBgFill="1">
        <p:nvSpPr>
          <p:cNvPr id="9" name="Freeform 10"/>
          <p:cNvSpPr>
            <a:spLocks/>
          </p:cNvSpPr>
          <p:nvPr/>
        </p:nvSpPr>
        <p:spPr bwMode="hidden">
          <a:xfrm>
            <a:off x="281517" y="4059239"/>
            <a:ext cx="11631083"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lIns="91271" tIns="45640" rIns="91271" bIns="45640"/>
          <a:lstStyle/>
          <a:p>
            <a:endParaRPr lang="en-US" sz="2400" dirty="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62"/>
            <a:ext cx="8556979" cy="939801"/>
          </a:xfrm>
        </p:spPr>
        <p:txBody>
          <a:bodyPr anchor="b">
            <a:normAutofit/>
          </a:bodyPr>
          <a:lstStyle>
            <a:lvl1pPr marL="0" indent="0" algn="ctr">
              <a:buNone/>
              <a:defRPr sz="2000">
                <a:solidFill>
                  <a:srgbClr val="FFFFFF"/>
                </a:solidFill>
              </a:defRPr>
            </a:lvl1pPr>
            <a:lvl2pPr marL="456355" indent="0">
              <a:buNone/>
              <a:defRPr sz="1800">
                <a:solidFill>
                  <a:schemeClr val="tx1">
                    <a:tint val="75000"/>
                  </a:schemeClr>
                </a:solidFill>
              </a:defRPr>
            </a:lvl2pPr>
            <a:lvl3pPr marL="912707" indent="0">
              <a:buNone/>
              <a:defRPr sz="1600">
                <a:solidFill>
                  <a:schemeClr val="tx1">
                    <a:tint val="75000"/>
                  </a:schemeClr>
                </a:solidFill>
              </a:defRPr>
            </a:lvl3pPr>
            <a:lvl4pPr marL="1369055" indent="0">
              <a:buNone/>
              <a:defRPr sz="1400">
                <a:solidFill>
                  <a:schemeClr val="tx1">
                    <a:tint val="75000"/>
                  </a:schemeClr>
                </a:solidFill>
              </a:defRPr>
            </a:lvl4pPr>
            <a:lvl5pPr marL="1825412" indent="0">
              <a:buNone/>
              <a:defRPr sz="1400">
                <a:solidFill>
                  <a:schemeClr val="tx1">
                    <a:tint val="75000"/>
                  </a:schemeClr>
                </a:solidFill>
              </a:defRPr>
            </a:lvl5pPr>
            <a:lvl6pPr marL="2281765" indent="0">
              <a:buNone/>
              <a:defRPr sz="1400">
                <a:solidFill>
                  <a:schemeClr val="tx1">
                    <a:tint val="75000"/>
                  </a:schemeClr>
                </a:solidFill>
              </a:defRPr>
            </a:lvl6pPr>
            <a:lvl7pPr marL="2738115" indent="0">
              <a:buNone/>
              <a:defRPr sz="1400">
                <a:solidFill>
                  <a:schemeClr val="tx1">
                    <a:tint val="75000"/>
                  </a:schemeClr>
                </a:solidFill>
              </a:defRPr>
            </a:lvl7pPr>
            <a:lvl8pPr marL="3194469" indent="0">
              <a:buNone/>
              <a:defRPr sz="1400">
                <a:solidFill>
                  <a:schemeClr val="tx1">
                    <a:tint val="75000"/>
                  </a:schemeClr>
                </a:solidFill>
              </a:defRPr>
            </a:lvl8pPr>
            <a:lvl9pPr marL="3650824"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p:txBody>
          <a:bodyPr/>
          <a:lstStyle>
            <a:lvl1pPr>
              <a:defRPr/>
            </a:lvl1pPr>
          </a:lstStyle>
          <a:p>
            <a:pPr>
              <a:defRPr/>
            </a:pPr>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pPr>
              <a:defRPr/>
            </a:pPr>
            <a:fld id="{7E715E56-4E67-4667-B98C-C5DC2E9510DC}" type="slidenum">
              <a:rPr lang="en-US" altLang="en-US"/>
              <a:pPr>
                <a:defRPr/>
              </a:pPr>
              <a:t>‹#›</a:t>
            </a:fld>
            <a:endParaRPr lang="en-US" altLang="en-US" dirty="0"/>
          </a:p>
        </p:txBody>
      </p:sp>
    </p:spTree>
    <p:extLst>
      <p:ext uri="{BB962C8B-B14F-4D97-AF65-F5344CB8AC3E}">
        <p14:creationId xmlns:p14="http://schemas.microsoft.com/office/powerpoint/2010/main" val="8742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5"/>
          </p:nvPr>
        </p:nvSpPr>
        <p:spPr/>
        <p:txBody>
          <a:bodyPr/>
          <a:lstStyle>
            <a:lvl1pPr>
              <a:defRPr/>
            </a:lvl1pPr>
          </a:lstStyle>
          <a:p>
            <a:pPr>
              <a:defRPr/>
            </a:pPr>
            <a:endParaRPr lang="en-US" dirty="0"/>
          </a:p>
        </p:txBody>
      </p:sp>
      <p:sp>
        <p:nvSpPr>
          <p:cNvPr id="6" name="Footer Placeholder 5"/>
          <p:cNvSpPr>
            <a:spLocks noGrp="1"/>
          </p:cNvSpPr>
          <p:nvPr>
            <p:ph type="ftr" sz="quarter" idx="16"/>
          </p:nvPr>
        </p:nvSpPr>
        <p:spPr/>
        <p:txBody>
          <a:bodyPr/>
          <a:lstStyle>
            <a:lvl1pPr>
              <a:defRPr/>
            </a:lvl1pPr>
          </a:lstStyle>
          <a:p>
            <a:pPr>
              <a:defRPr/>
            </a:pPr>
            <a:endParaRPr lang="en-US" dirty="0"/>
          </a:p>
        </p:txBody>
      </p:sp>
      <p:sp>
        <p:nvSpPr>
          <p:cNvPr id="7" name="Slide Number Placeholder 6"/>
          <p:cNvSpPr>
            <a:spLocks noGrp="1"/>
          </p:cNvSpPr>
          <p:nvPr>
            <p:ph type="sldNum" sz="quarter" idx="17"/>
          </p:nvPr>
        </p:nvSpPr>
        <p:spPr/>
        <p:txBody>
          <a:bodyPr/>
          <a:lstStyle>
            <a:lvl1pPr>
              <a:defRPr/>
            </a:lvl1pPr>
          </a:lstStyle>
          <a:p>
            <a:pPr>
              <a:defRPr/>
            </a:pPr>
            <a:fld id="{56EFE1C6-4593-48B4-99CF-10859C7BEFAC}" type="slidenum">
              <a:rPr lang="en-US" altLang="en-US"/>
              <a:pPr>
                <a:defRPr/>
              </a:pPr>
              <a:t>‹#›</a:t>
            </a:fld>
            <a:endParaRPr lang="en-US" altLang="en-US" dirty="0"/>
          </a:p>
        </p:txBody>
      </p:sp>
    </p:spTree>
    <p:extLst>
      <p:ext uri="{BB962C8B-B14F-4D97-AF65-F5344CB8AC3E}">
        <p14:creationId xmlns:p14="http://schemas.microsoft.com/office/powerpoint/2010/main" val="2763175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6355" indent="0">
              <a:buNone/>
              <a:defRPr sz="2000" b="1"/>
            </a:lvl2pPr>
            <a:lvl3pPr marL="912707" indent="0">
              <a:buNone/>
              <a:defRPr sz="1800" b="1"/>
            </a:lvl3pPr>
            <a:lvl4pPr marL="1369055" indent="0">
              <a:buNone/>
              <a:defRPr sz="1600" b="1"/>
            </a:lvl4pPr>
            <a:lvl5pPr marL="1825412" indent="0">
              <a:buNone/>
              <a:defRPr sz="1600" b="1"/>
            </a:lvl5pPr>
            <a:lvl6pPr marL="2281765" indent="0">
              <a:buNone/>
              <a:defRPr sz="1600" b="1"/>
            </a:lvl6pPr>
            <a:lvl7pPr marL="2738115" indent="0">
              <a:buNone/>
              <a:defRPr sz="1600" b="1"/>
            </a:lvl7pPr>
            <a:lvl8pPr marL="3194469" indent="0">
              <a:buNone/>
              <a:defRPr sz="1600" b="1"/>
            </a:lvl8pPr>
            <a:lvl9pPr marL="3650824"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27" y="3429014"/>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6355" indent="0">
              <a:buNone/>
              <a:defRPr sz="2000" b="1"/>
            </a:lvl2pPr>
            <a:lvl3pPr marL="912707" indent="0">
              <a:buNone/>
              <a:defRPr sz="1800" b="1"/>
            </a:lvl3pPr>
            <a:lvl4pPr marL="1369055" indent="0">
              <a:buNone/>
              <a:defRPr sz="1600" b="1"/>
            </a:lvl4pPr>
            <a:lvl5pPr marL="1825412" indent="0">
              <a:buNone/>
              <a:defRPr sz="1600" b="1"/>
            </a:lvl5pPr>
            <a:lvl6pPr marL="2281765" indent="0">
              <a:buNone/>
              <a:defRPr sz="1600" b="1"/>
            </a:lvl6pPr>
            <a:lvl7pPr marL="2738115" indent="0">
              <a:buNone/>
              <a:defRPr sz="1600" b="1"/>
            </a:lvl7pPr>
            <a:lvl8pPr marL="3194469" indent="0">
              <a:buNone/>
              <a:defRPr sz="1600" b="1"/>
            </a:lvl8pPr>
            <a:lvl9pPr marL="365082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14"/>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DB9FA666-9593-4E2F-BF44-3DDE5B9DE3D4}" type="slidenum">
              <a:rPr lang="en-US" altLang="en-US"/>
              <a:pPr>
                <a:defRPr/>
              </a:pPr>
              <a:t>‹#›</a:t>
            </a:fld>
            <a:endParaRPr lang="en-US" altLang="en-US" dirty="0"/>
          </a:p>
        </p:txBody>
      </p:sp>
    </p:spTree>
    <p:extLst>
      <p:ext uri="{BB962C8B-B14F-4D97-AF65-F5344CB8AC3E}">
        <p14:creationId xmlns:p14="http://schemas.microsoft.com/office/powerpoint/2010/main" val="156827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290" indent="0">
              <a:buNone/>
              <a:defRPr sz="2000" b="1"/>
            </a:lvl2pPr>
            <a:lvl3pPr marL="912576" indent="0">
              <a:buNone/>
              <a:defRPr sz="1800" b="1"/>
            </a:lvl3pPr>
            <a:lvl4pPr marL="1368859" indent="0">
              <a:buNone/>
              <a:defRPr sz="1600" b="1"/>
            </a:lvl4pPr>
            <a:lvl5pPr marL="1825151" indent="0">
              <a:buNone/>
              <a:defRPr sz="1600" b="1"/>
            </a:lvl5pPr>
            <a:lvl6pPr marL="2281440" indent="0">
              <a:buNone/>
              <a:defRPr sz="1600" b="1"/>
            </a:lvl6pPr>
            <a:lvl7pPr marL="2737724" indent="0">
              <a:buNone/>
              <a:defRPr sz="1600" b="1"/>
            </a:lvl7pPr>
            <a:lvl8pPr marL="3194013" indent="0">
              <a:buNone/>
              <a:defRPr sz="1600" b="1"/>
            </a:lvl8pPr>
            <a:lvl9pPr marL="36503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6290" indent="0">
              <a:buNone/>
              <a:defRPr sz="2000" b="1"/>
            </a:lvl2pPr>
            <a:lvl3pPr marL="912576" indent="0">
              <a:buNone/>
              <a:defRPr sz="1800" b="1"/>
            </a:lvl3pPr>
            <a:lvl4pPr marL="1368859" indent="0">
              <a:buNone/>
              <a:defRPr sz="1600" b="1"/>
            </a:lvl4pPr>
            <a:lvl5pPr marL="1825151" indent="0">
              <a:buNone/>
              <a:defRPr sz="1600" b="1"/>
            </a:lvl5pPr>
            <a:lvl6pPr marL="2281440" indent="0">
              <a:buNone/>
              <a:defRPr sz="1600" b="1"/>
            </a:lvl6pPr>
            <a:lvl7pPr marL="2737724" indent="0">
              <a:buNone/>
              <a:defRPr sz="1600" b="1"/>
            </a:lvl7pPr>
            <a:lvl8pPr marL="3194013" indent="0">
              <a:buNone/>
              <a:defRPr sz="1600" b="1"/>
            </a:lvl8pPr>
            <a:lvl9pPr marL="36503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01419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0A90DC2B-7955-487F-87F7-390977D31E35}" type="slidenum">
              <a:rPr lang="en-US" altLang="en-US"/>
              <a:pPr>
                <a:defRPr/>
              </a:pPr>
              <a:t>‹#›</a:t>
            </a:fld>
            <a:endParaRPr lang="en-US" altLang="en-US" dirty="0"/>
          </a:p>
        </p:txBody>
      </p:sp>
    </p:spTree>
    <p:extLst>
      <p:ext uri="{BB962C8B-B14F-4D97-AF65-F5344CB8AC3E}">
        <p14:creationId xmlns:p14="http://schemas.microsoft.com/office/powerpoint/2010/main" val="41942813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1" y="228601"/>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71" tIns="45640" rIns="91271" bIns="45640" anchor="ctr"/>
          <a:lstStyle/>
          <a:p>
            <a:pPr algn="ctr">
              <a:defRPr/>
            </a:pPr>
            <a:endParaRPr lang="en-US" sz="2400" dirty="0"/>
          </a:p>
        </p:txBody>
      </p:sp>
      <p:grpSp>
        <p:nvGrpSpPr>
          <p:cNvPr id="3" name="Group 15"/>
          <p:cNvGrpSpPr>
            <a:grpSpLocks noChangeAspect="1"/>
          </p:cNvGrpSpPr>
          <p:nvPr/>
        </p:nvGrpSpPr>
        <p:grpSpPr bwMode="auto">
          <a:xfrm>
            <a:off x="281517" y="714376"/>
            <a:ext cx="11631083"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sp>
          <p:nvSpPr>
            <p:cNvPr id="5"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sp>
          <p:nvSpPr>
            <p:cNvPr id="6"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p:nvSpPr>
            <p:cNvPr id="7"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useBgFill="1">
          <p:nvSpPr>
            <p:cNvPr id="8" name="Freeform 25"/>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grpSp>
      <p:sp>
        <p:nvSpPr>
          <p:cNvPr id="9" name="Date Placeholder 1"/>
          <p:cNvSpPr>
            <a:spLocks noGrp="1"/>
          </p:cNvSpPr>
          <p:nvPr>
            <p:ph type="dt" sz="half" idx="10"/>
          </p:nvPr>
        </p:nvSpPr>
        <p:spPr/>
        <p:txBody>
          <a:bodyPr/>
          <a:lstStyle>
            <a:lvl1pPr>
              <a:defRPr/>
            </a:lvl1pPr>
          </a:lstStyle>
          <a:p>
            <a:pPr>
              <a:defRPr/>
            </a:pPr>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dirty="0"/>
          </a:p>
        </p:txBody>
      </p:sp>
      <p:sp>
        <p:nvSpPr>
          <p:cNvPr id="11" name="Slide Number Placeholder 3"/>
          <p:cNvSpPr>
            <a:spLocks noGrp="1"/>
          </p:cNvSpPr>
          <p:nvPr>
            <p:ph type="sldNum" sz="quarter" idx="12"/>
          </p:nvPr>
        </p:nvSpPr>
        <p:spPr/>
        <p:txBody>
          <a:bodyPr/>
          <a:lstStyle>
            <a:lvl1pPr>
              <a:defRPr/>
            </a:lvl1pPr>
          </a:lstStyle>
          <a:p>
            <a:pPr>
              <a:defRPr/>
            </a:pPr>
            <a:fld id="{E3851998-FDF1-49B2-8902-2A6BD3FEF8B4}" type="slidenum">
              <a:rPr lang="en-US" altLang="en-US"/>
              <a:pPr>
                <a:defRPr/>
              </a:pPr>
              <a:t>‹#›</a:t>
            </a:fld>
            <a:endParaRPr lang="en-US" altLang="en-US" dirty="0"/>
          </a:p>
        </p:txBody>
      </p:sp>
    </p:spTree>
    <p:extLst>
      <p:ext uri="{BB962C8B-B14F-4D97-AF65-F5344CB8AC3E}">
        <p14:creationId xmlns:p14="http://schemas.microsoft.com/office/powerpoint/2010/main" val="1980603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304801" y="228601"/>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71" tIns="45640" rIns="91271" bIns="45640" anchor="ctr"/>
          <a:lstStyle/>
          <a:p>
            <a:pPr algn="ctr">
              <a:defRPr/>
            </a:pPr>
            <a:endParaRPr lang="en-US" sz="2400" dirty="0"/>
          </a:p>
        </p:txBody>
      </p:sp>
      <p:grpSp>
        <p:nvGrpSpPr>
          <p:cNvPr id="6" name="Group 23"/>
          <p:cNvGrpSpPr>
            <a:grpSpLocks noChangeAspect="1"/>
          </p:cNvGrpSpPr>
          <p:nvPr/>
        </p:nvGrpSpPr>
        <p:grpSpPr bwMode="auto">
          <a:xfrm>
            <a:off x="281517" y="714376"/>
            <a:ext cx="11631083"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useBgFill="1">
          <p:nvSpPr>
            <p:cNvPr id="11" name="Freeform 25"/>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grpSp>
      <p:sp>
        <p:nvSpPr>
          <p:cNvPr id="4" name="Text Placeholder 3"/>
          <p:cNvSpPr>
            <a:spLocks noGrp="1"/>
          </p:cNvSpPr>
          <p:nvPr>
            <p:ph type="body" sz="half" idx="2"/>
          </p:nvPr>
        </p:nvSpPr>
        <p:spPr>
          <a:xfrm>
            <a:off x="1219200" y="3581414"/>
            <a:ext cx="4470400" cy="1905001"/>
          </a:xfrm>
        </p:spPr>
        <p:txBody>
          <a:bodyPr>
            <a:normAutofit/>
          </a:bodyPr>
          <a:lstStyle>
            <a:lvl1pPr marL="0" indent="0">
              <a:spcBef>
                <a:spcPts val="0"/>
              </a:spcBef>
              <a:spcAft>
                <a:spcPts val="600"/>
              </a:spcAft>
              <a:buNone/>
              <a:defRPr sz="1800">
                <a:solidFill>
                  <a:schemeClr val="tx2"/>
                </a:solidFill>
              </a:defRPr>
            </a:lvl1pPr>
            <a:lvl2pPr marL="456355" indent="0">
              <a:buNone/>
              <a:defRPr sz="1200"/>
            </a:lvl2pPr>
            <a:lvl3pPr marL="912707" indent="0">
              <a:buNone/>
              <a:defRPr sz="1000"/>
            </a:lvl3pPr>
            <a:lvl4pPr marL="1369055" indent="0">
              <a:buNone/>
              <a:defRPr sz="900"/>
            </a:lvl4pPr>
            <a:lvl5pPr marL="1825412" indent="0">
              <a:buNone/>
              <a:defRPr sz="900"/>
            </a:lvl5pPr>
            <a:lvl6pPr marL="2281765" indent="0">
              <a:buNone/>
              <a:defRPr sz="900"/>
            </a:lvl6pPr>
            <a:lvl7pPr marL="2738115" indent="0">
              <a:buNone/>
              <a:defRPr sz="900"/>
            </a:lvl7pPr>
            <a:lvl8pPr marL="3194469" indent="0">
              <a:buNone/>
              <a:defRPr sz="900"/>
            </a:lvl8pPr>
            <a:lvl9pPr marL="3650824" indent="0">
              <a:buNone/>
              <a:defRPr sz="900"/>
            </a:lvl9pPr>
          </a:lstStyle>
          <a:p>
            <a:pPr lvl="0"/>
            <a:r>
              <a:rPr lang="en-US"/>
              <a:t>Click to edit Master text styles</a:t>
            </a:r>
          </a:p>
        </p:txBody>
      </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dirty="0"/>
          </a:p>
        </p:txBody>
      </p:sp>
      <p:sp>
        <p:nvSpPr>
          <p:cNvPr id="14" name="Slide Number Placeholder 6"/>
          <p:cNvSpPr>
            <a:spLocks noGrp="1"/>
          </p:cNvSpPr>
          <p:nvPr>
            <p:ph type="sldNum" sz="quarter" idx="12"/>
          </p:nvPr>
        </p:nvSpPr>
        <p:spPr/>
        <p:txBody>
          <a:bodyPr/>
          <a:lstStyle>
            <a:lvl1pPr>
              <a:defRPr/>
            </a:lvl1pPr>
          </a:lstStyle>
          <a:p>
            <a:pPr>
              <a:defRPr/>
            </a:pPr>
            <a:fld id="{33DAFCC9-4FEA-4F37-A8EE-8B2B0E7DAA11}" type="slidenum">
              <a:rPr lang="en-US" altLang="en-US"/>
              <a:pPr>
                <a:defRPr/>
              </a:pPr>
              <a:t>‹#›</a:t>
            </a:fld>
            <a:endParaRPr lang="en-US" altLang="en-US" dirty="0"/>
          </a:p>
        </p:txBody>
      </p:sp>
    </p:spTree>
    <p:extLst>
      <p:ext uri="{BB962C8B-B14F-4D97-AF65-F5344CB8AC3E}">
        <p14:creationId xmlns:p14="http://schemas.microsoft.com/office/powerpoint/2010/main" val="23452689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71" tIns="45640" rIns="91271" bIns="45640" anchor="ctr"/>
          <a:lstStyle/>
          <a:p>
            <a:pPr algn="ctr">
              <a:defRPr/>
            </a:pPr>
            <a:endParaRPr lang="en-US" sz="2400" dirty="0"/>
          </a:p>
        </p:txBody>
      </p:sp>
      <p:grpSp>
        <p:nvGrpSpPr>
          <p:cNvPr id="6" name="Group 15"/>
          <p:cNvGrpSpPr>
            <a:grpSpLocks noChangeAspect="1"/>
          </p:cNvGrpSpPr>
          <p:nvPr/>
        </p:nvGrpSpPr>
        <p:grpSpPr bwMode="auto">
          <a:xfrm>
            <a:off x="281517" y="5354639"/>
            <a:ext cx="11631083"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useBgFill="1">
          <p:nvSpPr>
            <p:cNvPr id="11" name="Freeform 2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grpSp>
      <p:sp>
        <p:nvSpPr>
          <p:cNvPr id="2" name="Title 1"/>
          <p:cNvSpPr>
            <a:spLocks noGrp="1"/>
          </p:cNvSpPr>
          <p:nvPr>
            <p:ph type="title"/>
          </p:nvPr>
        </p:nvSpPr>
        <p:spPr>
          <a:xfrm>
            <a:off x="6498891" y="338668"/>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3" y="2785536"/>
            <a:ext cx="5091289" cy="2421467"/>
          </a:xfrm>
        </p:spPr>
        <p:txBody>
          <a:bodyPr>
            <a:normAutofit/>
          </a:bodyPr>
          <a:lstStyle>
            <a:lvl1pPr marL="0" indent="0">
              <a:buNone/>
              <a:defRPr sz="1800">
                <a:solidFill>
                  <a:srgbClr val="FFFFFF"/>
                </a:solidFill>
              </a:defRPr>
            </a:lvl1pPr>
            <a:lvl2pPr marL="456355" indent="0">
              <a:buNone/>
              <a:defRPr sz="1200"/>
            </a:lvl2pPr>
            <a:lvl3pPr marL="912707" indent="0">
              <a:buNone/>
              <a:defRPr sz="1000"/>
            </a:lvl3pPr>
            <a:lvl4pPr marL="1369055" indent="0">
              <a:buNone/>
              <a:defRPr sz="900"/>
            </a:lvl4pPr>
            <a:lvl5pPr marL="1825412" indent="0">
              <a:buNone/>
              <a:defRPr sz="900"/>
            </a:lvl5pPr>
            <a:lvl6pPr marL="2281765" indent="0">
              <a:buNone/>
              <a:defRPr sz="900"/>
            </a:lvl6pPr>
            <a:lvl7pPr marL="2738115" indent="0">
              <a:buNone/>
              <a:defRPr sz="900"/>
            </a:lvl7pPr>
            <a:lvl8pPr marL="3194469" indent="0">
              <a:buNone/>
              <a:defRPr sz="900"/>
            </a:lvl8pPr>
            <a:lvl9pPr marL="3650824" indent="0">
              <a:buNone/>
              <a:defRPr sz="900"/>
            </a:lvl9pPr>
          </a:lstStyle>
          <a:p>
            <a:pPr lvl="0"/>
            <a:r>
              <a:rPr lang="en-US"/>
              <a:t>Click to edit Master text styles</a:t>
            </a:r>
          </a:p>
        </p:txBody>
      </p:sp>
      <p:sp>
        <p:nvSpPr>
          <p:cNvPr id="3" name="Picture Placeholder 2"/>
          <p:cNvSpPr>
            <a:spLocks noGrp="1"/>
          </p:cNvSpPr>
          <p:nvPr>
            <p:ph type="pic" idx="1"/>
          </p:nvPr>
        </p:nvSpPr>
        <p:spPr>
          <a:xfrm>
            <a:off x="1117601"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6355" indent="0">
              <a:buNone/>
              <a:defRPr sz="2800"/>
            </a:lvl2pPr>
            <a:lvl3pPr marL="912707" indent="0">
              <a:buNone/>
              <a:defRPr sz="2400"/>
            </a:lvl3pPr>
            <a:lvl4pPr marL="1369055" indent="0">
              <a:buNone/>
              <a:defRPr sz="2000"/>
            </a:lvl4pPr>
            <a:lvl5pPr marL="1825412" indent="0">
              <a:buNone/>
              <a:defRPr sz="2000"/>
            </a:lvl5pPr>
            <a:lvl6pPr marL="2281765" indent="0">
              <a:buNone/>
              <a:defRPr sz="2000"/>
            </a:lvl6pPr>
            <a:lvl7pPr marL="2738115" indent="0">
              <a:buNone/>
              <a:defRPr sz="2000"/>
            </a:lvl7pPr>
            <a:lvl8pPr marL="3194469" indent="0">
              <a:buNone/>
              <a:defRPr sz="2000"/>
            </a:lvl8pPr>
            <a:lvl9pPr marL="3650824" indent="0">
              <a:buNone/>
              <a:defRPr sz="2000"/>
            </a:lvl9pPr>
          </a:lstStyle>
          <a:p>
            <a:pPr lvl="0"/>
            <a:r>
              <a:rPr lang="en-US" noProof="0" dirty="0"/>
              <a:t>Click icon to add picture</a:t>
            </a:r>
          </a:p>
        </p:txBody>
      </p:sp>
      <p:sp>
        <p:nvSpPr>
          <p:cNvPr id="12" name="Date Placeholder 4"/>
          <p:cNvSpPr>
            <a:spLocks noGrp="1"/>
          </p:cNvSpPr>
          <p:nvPr>
            <p:ph type="dt" sz="half" idx="10"/>
          </p:nvPr>
        </p:nvSpPr>
        <p:spPr/>
        <p:txBody>
          <a:bodyPr/>
          <a:lstStyle>
            <a:lvl1pPr>
              <a:defRPr/>
            </a:lvl1pPr>
          </a:lstStyle>
          <a:p>
            <a:pPr>
              <a:defRPr/>
            </a:pPr>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dirty="0"/>
          </a:p>
        </p:txBody>
      </p:sp>
      <p:sp>
        <p:nvSpPr>
          <p:cNvPr id="14" name="Slide Number Placeholder 6"/>
          <p:cNvSpPr>
            <a:spLocks noGrp="1"/>
          </p:cNvSpPr>
          <p:nvPr>
            <p:ph type="sldNum" sz="quarter" idx="12"/>
          </p:nvPr>
        </p:nvSpPr>
        <p:spPr/>
        <p:txBody>
          <a:bodyPr/>
          <a:lstStyle>
            <a:lvl1pPr>
              <a:defRPr/>
            </a:lvl1pPr>
          </a:lstStyle>
          <a:p>
            <a:pPr>
              <a:defRPr/>
            </a:pPr>
            <a:fld id="{A354E980-4D5A-42CC-AF9A-7AE0E40A91BF}" type="slidenum">
              <a:rPr lang="en-US" altLang="en-US"/>
              <a:pPr>
                <a:defRPr/>
              </a:pPr>
              <a:t>‹#›</a:t>
            </a:fld>
            <a:endParaRPr lang="en-US" altLang="en-US" dirty="0"/>
          </a:p>
        </p:txBody>
      </p:sp>
    </p:spTree>
    <p:extLst>
      <p:ext uri="{BB962C8B-B14F-4D97-AF65-F5344CB8AC3E}">
        <p14:creationId xmlns:p14="http://schemas.microsoft.com/office/powerpoint/2010/main" val="300283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5ECA09-5027-4BCB-81DB-E10DB756421F}" type="slidenum">
              <a:rPr lang="en-US" altLang="en-US"/>
              <a:pPr>
                <a:defRPr/>
              </a:pPr>
              <a:t>‹#›</a:t>
            </a:fld>
            <a:endParaRPr lang="en-US" altLang="en-US" dirty="0"/>
          </a:p>
        </p:txBody>
      </p:sp>
    </p:spTree>
    <p:extLst>
      <p:ext uri="{BB962C8B-B14F-4D97-AF65-F5344CB8AC3E}">
        <p14:creationId xmlns:p14="http://schemas.microsoft.com/office/powerpoint/2010/main" val="3518085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304801" y="228601"/>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71" tIns="45640" rIns="91271" bIns="45640" anchor="ctr"/>
          <a:lstStyle/>
          <a:p>
            <a:pPr algn="ctr">
              <a:defRPr/>
            </a:pPr>
            <a:endParaRPr lang="en-US" sz="2400" dirty="0"/>
          </a:p>
        </p:txBody>
      </p:sp>
      <p:grpSp>
        <p:nvGrpSpPr>
          <p:cNvPr id="5" name="Group 15"/>
          <p:cNvGrpSpPr>
            <a:grpSpLocks noChangeAspect="1"/>
          </p:cNvGrpSpPr>
          <p:nvPr/>
        </p:nvGrpSpPr>
        <p:grpSpPr bwMode="auto">
          <a:xfrm>
            <a:off x="281517" y="714376"/>
            <a:ext cx="11631083"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useBgFill="1">
          <p:nvSpPr>
            <p:cNvPr id="10" name="Freeform 25"/>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grpSp>
      <p:sp>
        <p:nvSpPr>
          <p:cNvPr id="2" name="Vertical Title 1"/>
          <p:cNvSpPr>
            <a:spLocks noGrp="1"/>
          </p:cNvSpPr>
          <p:nvPr>
            <p:ph type="title" orient="vert"/>
          </p:nvPr>
        </p:nvSpPr>
        <p:spPr>
          <a:xfrm>
            <a:off x="8839200" y="1447802"/>
            <a:ext cx="27432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dirty="0"/>
          </a:p>
        </p:txBody>
      </p:sp>
      <p:sp>
        <p:nvSpPr>
          <p:cNvPr id="13" name="Slide Number Placeholder 5"/>
          <p:cNvSpPr>
            <a:spLocks noGrp="1"/>
          </p:cNvSpPr>
          <p:nvPr>
            <p:ph type="sldNum" sz="quarter" idx="12"/>
          </p:nvPr>
        </p:nvSpPr>
        <p:spPr/>
        <p:txBody>
          <a:bodyPr/>
          <a:lstStyle>
            <a:lvl1pPr>
              <a:defRPr/>
            </a:lvl1pPr>
          </a:lstStyle>
          <a:p>
            <a:pPr>
              <a:defRPr/>
            </a:pPr>
            <a:fld id="{9605AC95-9168-4636-9C87-8C2843FD976A}" type="slidenum">
              <a:rPr lang="en-US" altLang="en-US"/>
              <a:pPr>
                <a:defRPr/>
              </a:pPr>
              <a:t>‹#›</a:t>
            </a:fld>
            <a:endParaRPr lang="en-US" altLang="en-US" dirty="0"/>
          </a:p>
        </p:txBody>
      </p:sp>
    </p:spTree>
    <p:extLst>
      <p:ext uri="{BB962C8B-B14F-4D97-AF65-F5344CB8AC3E}">
        <p14:creationId xmlns:p14="http://schemas.microsoft.com/office/powerpoint/2010/main" val="8142631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55" indent="0" algn="ctr">
              <a:buNone/>
              <a:defRPr/>
            </a:lvl2pPr>
            <a:lvl3pPr marL="912707" indent="0" algn="ctr">
              <a:buNone/>
              <a:defRPr/>
            </a:lvl3pPr>
            <a:lvl4pPr marL="1369055" indent="0" algn="ctr">
              <a:buNone/>
              <a:defRPr/>
            </a:lvl4pPr>
            <a:lvl5pPr marL="1825412" indent="0" algn="ctr">
              <a:buNone/>
              <a:defRPr/>
            </a:lvl5pPr>
            <a:lvl6pPr marL="2281765" indent="0" algn="ctr">
              <a:buNone/>
              <a:defRPr/>
            </a:lvl6pPr>
            <a:lvl7pPr marL="2738115" indent="0" algn="ctr">
              <a:buNone/>
              <a:defRPr/>
            </a:lvl7pPr>
            <a:lvl8pPr marL="3194469" indent="0" algn="ctr">
              <a:buNone/>
              <a:defRPr/>
            </a:lvl8pPr>
            <a:lvl9pPr marL="3650824" indent="0" algn="ctr">
              <a:buNone/>
              <a:defRPr/>
            </a:lvl9pPr>
          </a:lstStyle>
          <a:p>
            <a:r>
              <a:rPr lang="en-US"/>
              <a:t>Click to edit Master subtitle style</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9490718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2872433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00"/>
            </a:lvl1pPr>
            <a:lvl2pPr marL="456355" indent="0">
              <a:buNone/>
              <a:defRPr sz="1800"/>
            </a:lvl2pPr>
            <a:lvl3pPr marL="912707" indent="0">
              <a:buNone/>
              <a:defRPr sz="1600"/>
            </a:lvl3pPr>
            <a:lvl4pPr marL="1369055" indent="0">
              <a:buNone/>
              <a:defRPr sz="1400"/>
            </a:lvl4pPr>
            <a:lvl5pPr marL="1825412" indent="0">
              <a:buNone/>
              <a:defRPr sz="1400"/>
            </a:lvl5pPr>
            <a:lvl6pPr marL="2281765" indent="0">
              <a:buNone/>
              <a:defRPr sz="1400"/>
            </a:lvl6pPr>
            <a:lvl7pPr marL="2738115" indent="0">
              <a:buNone/>
              <a:defRPr sz="1400"/>
            </a:lvl7pPr>
            <a:lvl8pPr marL="3194469" indent="0">
              <a:buNone/>
              <a:defRPr sz="1400"/>
            </a:lvl8pPr>
            <a:lvl9pPr marL="3650824"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840794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1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1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334641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50189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27"/>
            <a:ext cx="5386917" cy="639763"/>
          </a:xfrm>
        </p:spPr>
        <p:txBody>
          <a:bodyPr anchor="b"/>
          <a:lstStyle>
            <a:lvl1pPr marL="0" indent="0">
              <a:buNone/>
              <a:defRPr sz="2400" b="1"/>
            </a:lvl1pPr>
            <a:lvl2pPr marL="456355" indent="0">
              <a:buNone/>
              <a:defRPr sz="2000" b="1"/>
            </a:lvl2pPr>
            <a:lvl3pPr marL="912707" indent="0">
              <a:buNone/>
              <a:defRPr sz="1800" b="1"/>
            </a:lvl3pPr>
            <a:lvl4pPr marL="1369055" indent="0">
              <a:buNone/>
              <a:defRPr sz="1600" b="1"/>
            </a:lvl4pPr>
            <a:lvl5pPr marL="1825412" indent="0">
              <a:buNone/>
              <a:defRPr sz="1600" b="1"/>
            </a:lvl5pPr>
            <a:lvl6pPr marL="2281765" indent="0">
              <a:buNone/>
              <a:defRPr sz="1600" b="1"/>
            </a:lvl6pPr>
            <a:lvl7pPr marL="2738115" indent="0">
              <a:buNone/>
              <a:defRPr sz="1600" b="1"/>
            </a:lvl7pPr>
            <a:lvl8pPr marL="3194469" indent="0">
              <a:buNone/>
              <a:defRPr sz="1600" b="1"/>
            </a:lvl8pPr>
            <a:lvl9pPr marL="365082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27"/>
            <a:ext cx="5389033" cy="639763"/>
          </a:xfrm>
        </p:spPr>
        <p:txBody>
          <a:bodyPr anchor="b"/>
          <a:lstStyle>
            <a:lvl1pPr marL="0" indent="0">
              <a:buNone/>
              <a:defRPr sz="2400" b="1"/>
            </a:lvl1pPr>
            <a:lvl2pPr marL="456355" indent="0">
              <a:buNone/>
              <a:defRPr sz="2000" b="1"/>
            </a:lvl2pPr>
            <a:lvl3pPr marL="912707" indent="0">
              <a:buNone/>
              <a:defRPr sz="1800" b="1"/>
            </a:lvl3pPr>
            <a:lvl4pPr marL="1369055" indent="0">
              <a:buNone/>
              <a:defRPr sz="1600" b="1"/>
            </a:lvl4pPr>
            <a:lvl5pPr marL="1825412" indent="0">
              <a:buNone/>
              <a:defRPr sz="1600" b="1"/>
            </a:lvl5pPr>
            <a:lvl6pPr marL="2281765" indent="0">
              <a:buNone/>
              <a:defRPr sz="1600" b="1"/>
            </a:lvl6pPr>
            <a:lvl7pPr marL="2738115" indent="0">
              <a:buNone/>
              <a:defRPr sz="1600" b="1"/>
            </a:lvl7pPr>
            <a:lvl8pPr marL="3194469" indent="0">
              <a:buNone/>
              <a:defRPr sz="1600" b="1"/>
            </a:lvl8pPr>
            <a:lvl9pPr marL="365082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4011670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8127446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635113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63"/>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16"/>
            <a:ext cx="4011084" cy="4691063"/>
          </a:xfrm>
        </p:spPr>
        <p:txBody>
          <a:bodyPr/>
          <a:lstStyle>
            <a:lvl1pPr marL="0" indent="0">
              <a:buNone/>
              <a:defRPr sz="1400"/>
            </a:lvl1pPr>
            <a:lvl2pPr marL="456355" indent="0">
              <a:buNone/>
              <a:defRPr sz="1200"/>
            </a:lvl2pPr>
            <a:lvl3pPr marL="912707" indent="0">
              <a:buNone/>
              <a:defRPr sz="1000"/>
            </a:lvl3pPr>
            <a:lvl4pPr marL="1369055" indent="0">
              <a:buNone/>
              <a:defRPr sz="900"/>
            </a:lvl4pPr>
            <a:lvl5pPr marL="1825412" indent="0">
              <a:buNone/>
              <a:defRPr sz="900"/>
            </a:lvl5pPr>
            <a:lvl6pPr marL="2281765" indent="0">
              <a:buNone/>
              <a:defRPr sz="900"/>
            </a:lvl6pPr>
            <a:lvl7pPr marL="2738115" indent="0">
              <a:buNone/>
              <a:defRPr sz="900"/>
            </a:lvl7pPr>
            <a:lvl8pPr marL="3194469" indent="0">
              <a:buNone/>
              <a:defRPr sz="900"/>
            </a:lvl8pPr>
            <a:lvl9pPr marL="3650824"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1497894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14"/>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55" indent="0">
              <a:buNone/>
              <a:defRPr sz="2800"/>
            </a:lvl2pPr>
            <a:lvl3pPr marL="912707" indent="0">
              <a:buNone/>
              <a:defRPr sz="2400"/>
            </a:lvl3pPr>
            <a:lvl4pPr marL="1369055" indent="0">
              <a:buNone/>
              <a:defRPr sz="2000"/>
            </a:lvl4pPr>
            <a:lvl5pPr marL="1825412" indent="0">
              <a:buNone/>
              <a:defRPr sz="2000"/>
            </a:lvl5pPr>
            <a:lvl6pPr marL="2281765" indent="0">
              <a:buNone/>
              <a:defRPr sz="2000"/>
            </a:lvl6pPr>
            <a:lvl7pPr marL="2738115" indent="0">
              <a:buNone/>
              <a:defRPr sz="2000"/>
            </a:lvl7pPr>
            <a:lvl8pPr marL="3194469" indent="0">
              <a:buNone/>
              <a:defRPr sz="2000"/>
            </a:lvl8pPr>
            <a:lvl9pPr marL="3650824" indent="0">
              <a:buNone/>
              <a:defRPr sz="2000"/>
            </a:lvl9pPr>
          </a:lstStyle>
          <a:p>
            <a:pPr lvl="0"/>
            <a:endParaRPr lang="en-US" noProof="0" dirty="0"/>
          </a:p>
        </p:txBody>
      </p:sp>
      <p:sp>
        <p:nvSpPr>
          <p:cNvPr id="4" name="Text Placeholder 3"/>
          <p:cNvSpPr>
            <a:spLocks noGrp="1"/>
          </p:cNvSpPr>
          <p:nvPr>
            <p:ph type="body" sz="half" idx="2"/>
          </p:nvPr>
        </p:nvSpPr>
        <p:spPr>
          <a:xfrm>
            <a:off x="2389717" y="5367352"/>
            <a:ext cx="7315200" cy="804863"/>
          </a:xfrm>
        </p:spPr>
        <p:txBody>
          <a:bodyPr/>
          <a:lstStyle>
            <a:lvl1pPr marL="0" indent="0">
              <a:buNone/>
              <a:defRPr sz="1400"/>
            </a:lvl1pPr>
            <a:lvl2pPr marL="456355" indent="0">
              <a:buNone/>
              <a:defRPr sz="1200"/>
            </a:lvl2pPr>
            <a:lvl3pPr marL="912707" indent="0">
              <a:buNone/>
              <a:defRPr sz="1000"/>
            </a:lvl3pPr>
            <a:lvl4pPr marL="1369055" indent="0">
              <a:buNone/>
              <a:defRPr sz="900"/>
            </a:lvl4pPr>
            <a:lvl5pPr marL="1825412" indent="0">
              <a:buNone/>
              <a:defRPr sz="900"/>
            </a:lvl5pPr>
            <a:lvl6pPr marL="2281765" indent="0">
              <a:buNone/>
              <a:defRPr sz="900"/>
            </a:lvl6pPr>
            <a:lvl7pPr marL="2738115" indent="0">
              <a:buNone/>
              <a:defRPr sz="900"/>
            </a:lvl7pPr>
            <a:lvl8pPr marL="3194469" indent="0">
              <a:buNone/>
              <a:defRPr sz="900"/>
            </a:lvl8pPr>
            <a:lvl9pPr marL="3650824"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31370097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6948777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4978880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680" indent="0" algn="ctr">
              <a:buNone/>
              <a:defRPr/>
            </a:lvl2pPr>
            <a:lvl3pPr marL="913358" indent="0" algn="ctr">
              <a:buNone/>
              <a:defRPr/>
            </a:lvl3pPr>
            <a:lvl4pPr marL="1370034" indent="0" algn="ctr">
              <a:buNone/>
              <a:defRPr/>
            </a:lvl4pPr>
            <a:lvl5pPr marL="1826714" indent="0" algn="ctr">
              <a:buNone/>
              <a:defRPr/>
            </a:lvl5pPr>
            <a:lvl6pPr marL="2283392" indent="0" algn="ctr">
              <a:buNone/>
              <a:defRPr/>
            </a:lvl6pPr>
            <a:lvl7pPr marL="2740070" indent="0" algn="ctr">
              <a:buNone/>
              <a:defRPr/>
            </a:lvl7pPr>
            <a:lvl8pPr marL="3196749" indent="0" algn="ctr">
              <a:buNone/>
              <a:defRPr/>
            </a:lvl8pPr>
            <a:lvl9pPr marL="3653429" indent="0" algn="ctr">
              <a:buNone/>
              <a:defRPr/>
            </a:lvl9pPr>
          </a:lstStyle>
          <a:p>
            <a:r>
              <a:rPr lang="en-US"/>
              <a:t>Click to edit Master subtitle style</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8992725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1027366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00"/>
            </a:lvl1pPr>
            <a:lvl2pPr marL="456680" indent="0">
              <a:buNone/>
              <a:defRPr sz="1800"/>
            </a:lvl2pPr>
            <a:lvl3pPr marL="913358" indent="0">
              <a:buNone/>
              <a:defRPr sz="1600"/>
            </a:lvl3pPr>
            <a:lvl4pPr marL="1370034" indent="0">
              <a:buNone/>
              <a:defRPr sz="1400"/>
            </a:lvl4pPr>
            <a:lvl5pPr marL="1826714" indent="0">
              <a:buNone/>
              <a:defRPr sz="1400"/>
            </a:lvl5pPr>
            <a:lvl6pPr marL="2283392" indent="0">
              <a:buNone/>
              <a:defRPr sz="1400"/>
            </a:lvl6pPr>
            <a:lvl7pPr marL="2740070" indent="0">
              <a:buNone/>
              <a:defRPr sz="1400"/>
            </a:lvl7pPr>
            <a:lvl8pPr marL="3196749" indent="0">
              <a:buNone/>
              <a:defRPr sz="1400"/>
            </a:lvl8pPr>
            <a:lvl9pPr marL="3653429"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2828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8824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1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1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775160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22"/>
            <a:ext cx="5386917" cy="639763"/>
          </a:xfrm>
        </p:spPr>
        <p:txBody>
          <a:bodyPr anchor="b"/>
          <a:lstStyle>
            <a:lvl1pPr marL="0" indent="0">
              <a:buNone/>
              <a:defRPr sz="2400" b="1"/>
            </a:lvl1pPr>
            <a:lvl2pPr marL="456680" indent="0">
              <a:buNone/>
              <a:defRPr sz="2000" b="1"/>
            </a:lvl2pPr>
            <a:lvl3pPr marL="913358" indent="0">
              <a:buNone/>
              <a:defRPr sz="1800" b="1"/>
            </a:lvl3pPr>
            <a:lvl4pPr marL="1370034" indent="0">
              <a:buNone/>
              <a:defRPr sz="1600" b="1"/>
            </a:lvl4pPr>
            <a:lvl5pPr marL="1826714" indent="0">
              <a:buNone/>
              <a:defRPr sz="1600" b="1"/>
            </a:lvl5pPr>
            <a:lvl6pPr marL="2283392" indent="0">
              <a:buNone/>
              <a:defRPr sz="1600" b="1"/>
            </a:lvl6pPr>
            <a:lvl7pPr marL="2740070" indent="0">
              <a:buNone/>
              <a:defRPr sz="1600" b="1"/>
            </a:lvl7pPr>
            <a:lvl8pPr marL="3196749" indent="0">
              <a:buNone/>
              <a:defRPr sz="1600" b="1"/>
            </a:lvl8pPr>
            <a:lvl9pPr marL="365342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22"/>
            <a:ext cx="5389033" cy="639763"/>
          </a:xfrm>
        </p:spPr>
        <p:txBody>
          <a:bodyPr anchor="b"/>
          <a:lstStyle>
            <a:lvl1pPr marL="0" indent="0">
              <a:buNone/>
              <a:defRPr sz="2400" b="1"/>
            </a:lvl1pPr>
            <a:lvl2pPr marL="456680" indent="0">
              <a:buNone/>
              <a:defRPr sz="2000" b="1"/>
            </a:lvl2pPr>
            <a:lvl3pPr marL="913358" indent="0">
              <a:buNone/>
              <a:defRPr sz="1800" b="1"/>
            </a:lvl3pPr>
            <a:lvl4pPr marL="1370034" indent="0">
              <a:buNone/>
              <a:defRPr sz="1600" b="1"/>
            </a:lvl4pPr>
            <a:lvl5pPr marL="1826714" indent="0">
              <a:buNone/>
              <a:defRPr sz="1600" b="1"/>
            </a:lvl5pPr>
            <a:lvl6pPr marL="2283392" indent="0">
              <a:buNone/>
              <a:defRPr sz="1600" b="1"/>
            </a:lvl6pPr>
            <a:lvl7pPr marL="2740070" indent="0">
              <a:buNone/>
              <a:defRPr sz="1600" b="1"/>
            </a:lvl7pPr>
            <a:lvl8pPr marL="3196749" indent="0">
              <a:buNone/>
              <a:defRPr sz="1600" b="1"/>
            </a:lvl8pPr>
            <a:lvl9pPr marL="365342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9274894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113223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31053990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8"/>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11"/>
            <a:ext cx="4011084" cy="4691063"/>
          </a:xfrm>
        </p:spPr>
        <p:txBody>
          <a:bodyPr/>
          <a:lstStyle>
            <a:lvl1pPr marL="0" indent="0">
              <a:buNone/>
              <a:defRPr sz="1400"/>
            </a:lvl1pPr>
            <a:lvl2pPr marL="456680" indent="0">
              <a:buNone/>
              <a:defRPr sz="1200"/>
            </a:lvl2pPr>
            <a:lvl3pPr marL="913358" indent="0">
              <a:buNone/>
              <a:defRPr sz="1000"/>
            </a:lvl3pPr>
            <a:lvl4pPr marL="1370034" indent="0">
              <a:buNone/>
              <a:defRPr sz="900"/>
            </a:lvl4pPr>
            <a:lvl5pPr marL="1826714" indent="0">
              <a:buNone/>
              <a:defRPr sz="900"/>
            </a:lvl5pPr>
            <a:lvl6pPr marL="2283392" indent="0">
              <a:buNone/>
              <a:defRPr sz="900"/>
            </a:lvl6pPr>
            <a:lvl7pPr marL="2740070" indent="0">
              <a:buNone/>
              <a:defRPr sz="900"/>
            </a:lvl7pPr>
            <a:lvl8pPr marL="3196749" indent="0">
              <a:buNone/>
              <a:defRPr sz="900"/>
            </a:lvl8pPr>
            <a:lvl9pPr marL="3653429"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4936858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9"/>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680" indent="0">
              <a:buNone/>
              <a:defRPr sz="2800"/>
            </a:lvl2pPr>
            <a:lvl3pPr marL="913358" indent="0">
              <a:buNone/>
              <a:defRPr sz="2400"/>
            </a:lvl3pPr>
            <a:lvl4pPr marL="1370034" indent="0">
              <a:buNone/>
              <a:defRPr sz="2000"/>
            </a:lvl4pPr>
            <a:lvl5pPr marL="1826714" indent="0">
              <a:buNone/>
              <a:defRPr sz="2000"/>
            </a:lvl5pPr>
            <a:lvl6pPr marL="2283392" indent="0">
              <a:buNone/>
              <a:defRPr sz="2000"/>
            </a:lvl6pPr>
            <a:lvl7pPr marL="2740070" indent="0">
              <a:buNone/>
              <a:defRPr sz="2000"/>
            </a:lvl7pPr>
            <a:lvl8pPr marL="3196749" indent="0">
              <a:buNone/>
              <a:defRPr sz="2000"/>
            </a:lvl8pPr>
            <a:lvl9pPr marL="3653429" indent="0">
              <a:buNone/>
              <a:defRPr sz="2000"/>
            </a:lvl9pPr>
          </a:lstStyle>
          <a:p>
            <a:pPr lvl="0"/>
            <a:endParaRPr lang="en-US" noProof="0" dirty="0"/>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400"/>
            </a:lvl1pPr>
            <a:lvl2pPr marL="456680" indent="0">
              <a:buNone/>
              <a:defRPr sz="1200"/>
            </a:lvl2pPr>
            <a:lvl3pPr marL="913358" indent="0">
              <a:buNone/>
              <a:defRPr sz="1000"/>
            </a:lvl3pPr>
            <a:lvl4pPr marL="1370034" indent="0">
              <a:buNone/>
              <a:defRPr sz="900"/>
            </a:lvl4pPr>
            <a:lvl5pPr marL="1826714" indent="0">
              <a:buNone/>
              <a:defRPr sz="900"/>
            </a:lvl5pPr>
            <a:lvl6pPr marL="2283392" indent="0">
              <a:buNone/>
              <a:defRPr sz="900"/>
            </a:lvl6pPr>
            <a:lvl7pPr marL="2740070" indent="0">
              <a:buNone/>
              <a:defRPr sz="900"/>
            </a:lvl7pPr>
            <a:lvl8pPr marL="3196749" indent="0">
              <a:buNone/>
              <a:defRPr sz="900"/>
            </a:lvl8pPr>
            <a:lvl9pPr marL="3653429"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38966240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8210803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35998496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005" indent="0" algn="ctr">
              <a:buNone/>
              <a:defRPr/>
            </a:lvl2pPr>
            <a:lvl3pPr marL="914009" indent="0" algn="ctr">
              <a:buNone/>
              <a:defRPr/>
            </a:lvl3pPr>
            <a:lvl4pPr marL="1371012" indent="0" algn="ctr">
              <a:buNone/>
              <a:defRPr/>
            </a:lvl4pPr>
            <a:lvl5pPr marL="1828017" indent="0" algn="ctr">
              <a:buNone/>
              <a:defRPr/>
            </a:lvl5pPr>
            <a:lvl6pPr marL="2285022" indent="0" algn="ctr">
              <a:buNone/>
              <a:defRPr/>
            </a:lvl6pPr>
            <a:lvl7pPr marL="2742026" indent="0" algn="ctr">
              <a:buNone/>
              <a:defRPr/>
            </a:lvl7pPr>
            <a:lvl8pPr marL="3199031" indent="0" algn="ctr">
              <a:buNone/>
              <a:defRPr/>
            </a:lvl8pPr>
            <a:lvl9pPr marL="3656034" indent="0" algn="ctr">
              <a:buNone/>
              <a:defRPr/>
            </a:lvl9pPr>
          </a:lstStyle>
          <a:p>
            <a:r>
              <a:rPr lang="en-US"/>
              <a:t>Click to edit Master subtitle style</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5098317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74385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14"/>
            <a:ext cx="4011084" cy="4691063"/>
          </a:xfrm>
        </p:spPr>
        <p:txBody>
          <a:bodyPr/>
          <a:lstStyle>
            <a:lvl1pPr marL="0" indent="0">
              <a:buNone/>
              <a:defRPr sz="1400"/>
            </a:lvl1pPr>
            <a:lvl2pPr marL="456290" indent="0">
              <a:buNone/>
              <a:defRPr sz="1200"/>
            </a:lvl2pPr>
            <a:lvl3pPr marL="912576" indent="0">
              <a:buNone/>
              <a:defRPr sz="1000"/>
            </a:lvl3pPr>
            <a:lvl4pPr marL="1368859" indent="0">
              <a:buNone/>
              <a:defRPr sz="900"/>
            </a:lvl4pPr>
            <a:lvl5pPr marL="1825151" indent="0">
              <a:buNone/>
              <a:defRPr sz="900"/>
            </a:lvl5pPr>
            <a:lvl6pPr marL="2281440" indent="0">
              <a:buNone/>
              <a:defRPr sz="900"/>
            </a:lvl6pPr>
            <a:lvl7pPr marL="2737724" indent="0">
              <a:buNone/>
              <a:defRPr sz="900"/>
            </a:lvl7pPr>
            <a:lvl8pPr marL="3194013" indent="0">
              <a:buNone/>
              <a:defRPr sz="900"/>
            </a:lvl8pPr>
            <a:lvl9pPr marL="3650303" indent="0">
              <a:buNone/>
              <a:defRPr sz="900"/>
            </a:lvl9pPr>
          </a:lstStyle>
          <a:p>
            <a:pPr lvl="0"/>
            <a:r>
              <a:rPr lang="en-US"/>
              <a:t>Click to edit Master text styles</a:t>
            </a:r>
          </a:p>
        </p:txBody>
      </p:sp>
    </p:spTree>
    <p:extLst>
      <p:ext uri="{BB962C8B-B14F-4D97-AF65-F5344CB8AC3E}">
        <p14:creationId xmlns:p14="http://schemas.microsoft.com/office/powerpoint/2010/main" val="27324975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00"/>
            </a:lvl1pPr>
            <a:lvl2pPr marL="457005" indent="0">
              <a:buNone/>
              <a:defRPr sz="1800"/>
            </a:lvl2pPr>
            <a:lvl3pPr marL="914009" indent="0">
              <a:buNone/>
              <a:defRPr sz="1600"/>
            </a:lvl3pPr>
            <a:lvl4pPr marL="1371012" indent="0">
              <a:buNone/>
              <a:defRPr sz="1400"/>
            </a:lvl4pPr>
            <a:lvl5pPr marL="1828017" indent="0">
              <a:buNone/>
              <a:defRPr sz="1400"/>
            </a:lvl5pPr>
            <a:lvl6pPr marL="2285022" indent="0">
              <a:buNone/>
              <a:defRPr sz="1400"/>
            </a:lvl6pPr>
            <a:lvl7pPr marL="2742026" indent="0">
              <a:buNone/>
              <a:defRPr sz="1400"/>
            </a:lvl7pPr>
            <a:lvl8pPr marL="3199031" indent="0">
              <a:buNone/>
              <a:defRPr sz="1400"/>
            </a:lvl8pPr>
            <a:lvl9pPr marL="3656034"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6834582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30375439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005" indent="0">
              <a:buNone/>
              <a:defRPr sz="2000" b="1"/>
            </a:lvl2pPr>
            <a:lvl3pPr marL="914009" indent="0">
              <a:buNone/>
              <a:defRPr sz="1800" b="1"/>
            </a:lvl3pPr>
            <a:lvl4pPr marL="1371012" indent="0">
              <a:buNone/>
              <a:defRPr sz="1600" b="1"/>
            </a:lvl4pPr>
            <a:lvl5pPr marL="1828017" indent="0">
              <a:buNone/>
              <a:defRPr sz="1600" b="1"/>
            </a:lvl5pPr>
            <a:lvl6pPr marL="2285022" indent="0">
              <a:buNone/>
              <a:defRPr sz="1600" b="1"/>
            </a:lvl6pPr>
            <a:lvl7pPr marL="2742026" indent="0">
              <a:buNone/>
              <a:defRPr sz="1600" b="1"/>
            </a:lvl7pPr>
            <a:lvl8pPr marL="3199031" indent="0">
              <a:buNone/>
              <a:defRPr sz="1600" b="1"/>
            </a:lvl8pPr>
            <a:lvl9pPr marL="365603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7"/>
            <a:ext cx="5389033" cy="639763"/>
          </a:xfrm>
        </p:spPr>
        <p:txBody>
          <a:bodyPr anchor="b"/>
          <a:lstStyle>
            <a:lvl1pPr marL="0" indent="0">
              <a:buNone/>
              <a:defRPr sz="2400" b="1"/>
            </a:lvl1pPr>
            <a:lvl2pPr marL="457005" indent="0">
              <a:buNone/>
              <a:defRPr sz="2000" b="1"/>
            </a:lvl2pPr>
            <a:lvl3pPr marL="914009" indent="0">
              <a:buNone/>
              <a:defRPr sz="1800" b="1"/>
            </a:lvl3pPr>
            <a:lvl4pPr marL="1371012" indent="0">
              <a:buNone/>
              <a:defRPr sz="1600" b="1"/>
            </a:lvl4pPr>
            <a:lvl5pPr marL="1828017" indent="0">
              <a:buNone/>
              <a:defRPr sz="1600" b="1"/>
            </a:lvl5pPr>
            <a:lvl6pPr marL="2285022" indent="0">
              <a:buNone/>
              <a:defRPr sz="1600" b="1"/>
            </a:lvl6pPr>
            <a:lvl7pPr marL="2742026" indent="0">
              <a:buNone/>
              <a:defRPr sz="1600" b="1"/>
            </a:lvl7pPr>
            <a:lvl8pPr marL="3199031" indent="0">
              <a:buNone/>
              <a:defRPr sz="1600" b="1"/>
            </a:lvl8pPr>
            <a:lvl9pPr marL="36560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8298820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38996837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6979148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3"/>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6"/>
            <a:ext cx="4011084" cy="4691063"/>
          </a:xfrm>
        </p:spPr>
        <p:txBody>
          <a:bodyPr/>
          <a:lstStyle>
            <a:lvl1pPr marL="0" indent="0">
              <a:buNone/>
              <a:defRPr sz="1400"/>
            </a:lvl1pPr>
            <a:lvl2pPr marL="457005" indent="0">
              <a:buNone/>
              <a:defRPr sz="1200"/>
            </a:lvl2pPr>
            <a:lvl3pPr marL="914009" indent="0">
              <a:buNone/>
              <a:defRPr sz="1000"/>
            </a:lvl3pPr>
            <a:lvl4pPr marL="1371012" indent="0">
              <a:buNone/>
              <a:defRPr sz="900"/>
            </a:lvl4pPr>
            <a:lvl5pPr marL="1828017" indent="0">
              <a:buNone/>
              <a:defRPr sz="900"/>
            </a:lvl5pPr>
            <a:lvl6pPr marL="2285022" indent="0">
              <a:buNone/>
              <a:defRPr sz="900"/>
            </a:lvl6pPr>
            <a:lvl7pPr marL="2742026" indent="0">
              <a:buNone/>
              <a:defRPr sz="900"/>
            </a:lvl7pPr>
            <a:lvl8pPr marL="3199031" indent="0">
              <a:buNone/>
              <a:defRPr sz="900"/>
            </a:lvl8pPr>
            <a:lvl9pPr marL="3656034"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252309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05" indent="0">
              <a:buNone/>
              <a:defRPr sz="2800"/>
            </a:lvl2pPr>
            <a:lvl3pPr marL="914009" indent="0">
              <a:buNone/>
              <a:defRPr sz="2400"/>
            </a:lvl3pPr>
            <a:lvl4pPr marL="1371012" indent="0">
              <a:buNone/>
              <a:defRPr sz="2000"/>
            </a:lvl4pPr>
            <a:lvl5pPr marL="1828017" indent="0">
              <a:buNone/>
              <a:defRPr sz="2000"/>
            </a:lvl5pPr>
            <a:lvl6pPr marL="2285022" indent="0">
              <a:buNone/>
              <a:defRPr sz="2000"/>
            </a:lvl6pPr>
            <a:lvl7pPr marL="2742026" indent="0">
              <a:buNone/>
              <a:defRPr sz="2000"/>
            </a:lvl7pPr>
            <a:lvl8pPr marL="3199031" indent="0">
              <a:buNone/>
              <a:defRPr sz="2000"/>
            </a:lvl8pPr>
            <a:lvl9pPr marL="3656034" indent="0">
              <a:buNone/>
              <a:defRPr sz="2000"/>
            </a:lvl9pPr>
          </a:lstStyle>
          <a:p>
            <a:pPr lvl="0"/>
            <a:endParaRPr lang="en-US" noProof="0" dirty="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400"/>
            </a:lvl1pPr>
            <a:lvl2pPr marL="457005" indent="0">
              <a:buNone/>
              <a:defRPr sz="1200"/>
            </a:lvl2pPr>
            <a:lvl3pPr marL="914009" indent="0">
              <a:buNone/>
              <a:defRPr sz="1000"/>
            </a:lvl3pPr>
            <a:lvl4pPr marL="1371012" indent="0">
              <a:buNone/>
              <a:defRPr sz="900"/>
            </a:lvl4pPr>
            <a:lvl5pPr marL="1828017" indent="0">
              <a:buNone/>
              <a:defRPr sz="900"/>
            </a:lvl5pPr>
            <a:lvl6pPr marL="2285022" indent="0">
              <a:buNone/>
              <a:defRPr sz="900"/>
            </a:lvl6pPr>
            <a:lvl7pPr marL="2742026" indent="0">
              <a:buNone/>
              <a:defRPr sz="900"/>
            </a:lvl7pPr>
            <a:lvl8pPr marL="3199031" indent="0">
              <a:buNone/>
              <a:defRPr sz="900"/>
            </a:lvl8pPr>
            <a:lvl9pPr marL="3656034"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6327141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55879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3539392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JTCC Traditional Title Slide">
    <p:spTree>
      <p:nvGrpSpPr>
        <p:cNvPr id="1" name=""/>
        <p:cNvGrpSpPr/>
        <p:nvPr/>
      </p:nvGrpSpPr>
      <p:grpSpPr>
        <a:xfrm>
          <a:off x="0" y="0"/>
          <a:ext cx="0" cy="0"/>
          <a:chOff x="0" y="0"/>
          <a:chExt cx="0" cy="0"/>
        </a:xfrm>
      </p:grpSpPr>
      <p:sp>
        <p:nvSpPr>
          <p:cNvPr id="8" name="Rectangle 7"/>
          <p:cNvSpPr/>
          <p:nvPr userDrawn="1"/>
        </p:nvSpPr>
        <p:spPr>
          <a:xfrm>
            <a:off x="0" y="4621240"/>
            <a:ext cx="12192000" cy="22367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
        <p:nvSpPr>
          <p:cNvPr id="2" name="Title 1"/>
          <p:cNvSpPr>
            <a:spLocks noGrp="1"/>
          </p:cNvSpPr>
          <p:nvPr>
            <p:ph type="ctrTitle"/>
          </p:nvPr>
        </p:nvSpPr>
        <p:spPr>
          <a:xfrm>
            <a:off x="2286001" y="4662682"/>
            <a:ext cx="8071200" cy="902869"/>
          </a:xfrm>
        </p:spPr>
        <p:txBody>
          <a:bodyPr tIns="45720" bIns="45720" anchor="ctr">
            <a:noAutofit/>
          </a:bodyPr>
          <a:lstStyle>
            <a:lvl1pPr algn="ctr">
              <a:lnSpc>
                <a:spcPct val="80000"/>
              </a:lnSpc>
              <a:defRPr sz="3600" spc="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001" y="5427445"/>
            <a:ext cx="8071200" cy="581578"/>
          </a:xfrm>
        </p:spPr>
        <p:txBody>
          <a:bodyPr>
            <a:noAutofit/>
          </a:bodyPr>
          <a:lstStyle>
            <a:lvl1pPr marL="0" indent="0" algn="ctr">
              <a:buNone/>
              <a:defRPr sz="2000">
                <a:solidFill>
                  <a:schemeClr val="tx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2286001" y="6033378"/>
            <a:ext cx="8071200" cy="365125"/>
          </a:xfrm>
        </p:spPr>
        <p:txBody>
          <a:bodyPr/>
          <a:lstStyle>
            <a:lvl1pPr algn="ctr">
              <a:defRPr sz="1300">
                <a:solidFill>
                  <a:schemeClr val="tx1"/>
                </a:solidFill>
              </a:defRPr>
            </a:lvl1pPr>
          </a:lstStyle>
          <a:p>
            <a:endParaRPr lang="en-US" dirty="0">
              <a:solidFill>
                <a:srgbClr val="FFFFFF"/>
              </a:solidFill>
            </a:endParaRPr>
          </a:p>
        </p:txBody>
      </p:sp>
      <p:sp>
        <p:nvSpPr>
          <p:cNvPr id="6" name="Footer Placeholder 5"/>
          <p:cNvSpPr>
            <a:spLocks noGrp="1"/>
          </p:cNvSpPr>
          <p:nvPr>
            <p:ph type="ftr" sz="quarter" idx="11"/>
          </p:nvPr>
        </p:nvSpPr>
        <p:spPr>
          <a:xfrm>
            <a:off x="2286001" y="6398503"/>
            <a:ext cx="8071200" cy="365125"/>
          </a:xfrm>
        </p:spPr>
        <p:txBody>
          <a:bodyPr/>
          <a:lstStyle>
            <a:lvl1pPr algn="ctr">
              <a:defRPr sz="2000">
                <a:solidFill>
                  <a:schemeClr val="tx1"/>
                </a:solidFill>
                <a:latin typeface="Garamond"/>
                <a:cs typeface="Garamond"/>
              </a:defRPr>
            </a:lvl1pPr>
          </a:lstStyle>
          <a:p>
            <a:r>
              <a:rPr lang="en-US" dirty="0">
                <a:solidFill>
                  <a:srgbClr val="FFFFFF"/>
                </a:solidFill>
              </a:rPr>
              <a:t>jtcc.edu</a:t>
            </a:r>
          </a:p>
        </p:txBody>
      </p:sp>
      <p:pic>
        <p:nvPicPr>
          <p:cNvPr id="5" name="Picture 4" descr="President_LightCov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90016"/>
          </a:xfrm>
          <a:prstGeom prst="rect">
            <a:avLst/>
          </a:prstGeom>
        </p:spPr>
      </p:pic>
      <p:pic>
        <p:nvPicPr>
          <p:cNvPr id="7" name="Picture 6" descr="JTCC_50Forward_Logo_Horizontal.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3148" y="1584697"/>
            <a:ext cx="9379712" cy="2474976"/>
          </a:xfrm>
          <a:prstGeom prst="rect">
            <a:avLst/>
          </a:prstGeom>
        </p:spPr>
      </p:pic>
    </p:spTree>
    <p:extLst>
      <p:ext uri="{BB962C8B-B14F-4D97-AF65-F5344CB8AC3E}">
        <p14:creationId xmlns:p14="http://schemas.microsoft.com/office/powerpoint/2010/main" val="1351560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290" indent="0">
              <a:buNone/>
              <a:defRPr sz="2800"/>
            </a:lvl2pPr>
            <a:lvl3pPr marL="912576" indent="0">
              <a:buNone/>
              <a:defRPr sz="2400"/>
            </a:lvl3pPr>
            <a:lvl4pPr marL="1368859" indent="0">
              <a:buNone/>
              <a:defRPr sz="2000"/>
            </a:lvl4pPr>
            <a:lvl5pPr marL="1825151" indent="0">
              <a:buNone/>
              <a:defRPr sz="2000"/>
            </a:lvl5pPr>
            <a:lvl6pPr marL="2281440" indent="0">
              <a:buNone/>
              <a:defRPr sz="2000"/>
            </a:lvl6pPr>
            <a:lvl7pPr marL="2737724" indent="0">
              <a:buNone/>
              <a:defRPr sz="2000"/>
            </a:lvl7pPr>
            <a:lvl8pPr marL="3194013" indent="0">
              <a:buNone/>
              <a:defRPr sz="2000"/>
            </a:lvl8pPr>
            <a:lvl9pPr marL="3650303"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290" indent="0">
              <a:buNone/>
              <a:defRPr sz="1200"/>
            </a:lvl2pPr>
            <a:lvl3pPr marL="912576" indent="0">
              <a:buNone/>
              <a:defRPr sz="1000"/>
            </a:lvl3pPr>
            <a:lvl4pPr marL="1368859" indent="0">
              <a:buNone/>
              <a:defRPr sz="900"/>
            </a:lvl4pPr>
            <a:lvl5pPr marL="1825151" indent="0">
              <a:buNone/>
              <a:defRPr sz="900"/>
            </a:lvl5pPr>
            <a:lvl6pPr marL="2281440" indent="0">
              <a:buNone/>
              <a:defRPr sz="900"/>
            </a:lvl6pPr>
            <a:lvl7pPr marL="2737724" indent="0">
              <a:buNone/>
              <a:defRPr sz="900"/>
            </a:lvl7pPr>
            <a:lvl8pPr marL="3194013" indent="0">
              <a:buNone/>
              <a:defRPr sz="900"/>
            </a:lvl8pPr>
            <a:lvl9pPr marL="3650303" indent="0">
              <a:buNone/>
              <a:defRPr sz="900"/>
            </a:lvl9pPr>
          </a:lstStyle>
          <a:p>
            <a:pPr lvl="0"/>
            <a:r>
              <a:rPr lang="en-US"/>
              <a:t>Click to edit Master text styles</a:t>
            </a:r>
          </a:p>
        </p:txBody>
      </p:sp>
    </p:spTree>
    <p:extLst>
      <p:ext uri="{BB962C8B-B14F-4D97-AF65-F5344CB8AC3E}">
        <p14:creationId xmlns:p14="http://schemas.microsoft.com/office/powerpoint/2010/main" val="25837912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Rectangle 14"/>
          <p:cNvSpPr/>
          <p:nvPr userDrawn="1"/>
        </p:nvSpPr>
        <p:spPr>
          <a:xfrm>
            <a:off x="2093250" y="0"/>
            <a:ext cx="7984921"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pic>
        <p:nvPicPr>
          <p:cNvPr id="10" name="Picture 9" descr="President_DarkCover_bor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2064512" cy="6858000"/>
          </a:xfrm>
          <a:prstGeom prst="rect">
            <a:avLst/>
          </a:prstGeom>
        </p:spPr>
      </p:pic>
      <p:pic>
        <p:nvPicPr>
          <p:cNvPr id="2" name="Picture 1" descr="President_DarkCover_bor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7488" y="0"/>
            <a:ext cx="2064512" cy="6858000"/>
          </a:xfrm>
          <a:prstGeom prst="rect">
            <a:avLst/>
          </a:prstGeom>
        </p:spPr>
      </p:pic>
      <p:cxnSp>
        <p:nvCxnSpPr>
          <p:cNvPr id="11" name="Straight Connector 10"/>
          <p:cNvCxnSpPr/>
          <p:nvPr userDrawn="1"/>
        </p:nvCxnSpPr>
        <p:spPr>
          <a:xfrm>
            <a:off x="10093680" y="0"/>
            <a:ext cx="0" cy="6858000"/>
          </a:xfrm>
          <a:prstGeom prst="line">
            <a:avLst/>
          </a:prstGeom>
          <a:ln w="508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2105009" y="0"/>
            <a:ext cx="0" cy="6858000"/>
          </a:xfrm>
          <a:prstGeom prst="line">
            <a:avLst/>
          </a:prstGeom>
          <a:ln w="50800">
            <a:solidFill>
              <a:schemeClr val="tx2"/>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ctrTitle"/>
          </p:nvPr>
        </p:nvSpPr>
        <p:spPr>
          <a:xfrm>
            <a:off x="2122716" y="4723942"/>
            <a:ext cx="7979227" cy="902869"/>
          </a:xfrm>
        </p:spPr>
        <p:txBody>
          <a:bodyPr tIns="45720" bIns="45720" anchor="ctr">
            <a:noAutofit/>
          </a:bodyPr>
          <a:lstStyle>
            <a:lvl1pPr algn="ctr">
              <a:lnSpc>
                <a:spcPct val="80000"/>
              </a:lnSpc>
              <a:defRPr sz="3400" spc="0" baseline="0">
                <a:solidFill>
                  <a:schemeClr val="tx2"/>
                </a:solidFill>
              </a:defRPr>
            </a:lvl1pPr>
          </a:lstStyle>
          <a:p>
            <a:r>
              <a:rPr lang="en-US" dirty="0"/>
              <a:t>Click to edit Master title style</a:t>
            </a:r>
          </a:p>
        </p:txBody>
      </p:sp>
      <p:sp>
        <p:nvSpPr>
          <p:cNvPr id="7" name="Subtitle 2"/>
          <p:cNvSpPr>
            <a:spLocks noGrp="1"/>
          </p:cNvSpPr>
          <p:nvPr>
            <p:ph type="subTitle" idx="1"/>
          </p:nvPr>
        </p:nvSpPr>
        <p:spPr>
          <a:xfrm>
            <a:off x="2122716" y="5529938"/>
            <a:ext cx="7979227" cy="581578"/>
          </a:xfrm>
        </p:spPr>
        <p:txBody>
          <a:bodyPr>
            <a:noAutofit/>
          </a:bodyPr>
          <a:lstStyle>
            <a:lvl1pPr marL="0" indent="0" algn="ctr">
              <a:buNone/>
              <a:defRPr sz="2000">
                <a:solidFill>
                  <a:schemeClr val="tx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8" name="Date Placeholder 3"/>
          <p:cNvSpPr>
            <a:spLocks noGrp="1"/>
          </p:cNvSpPr>
          <p:nvPr>
            <p:ph type="dt" sz="half" idx="10"/>
          </p:nvPr>
        </p:nvSpPr>
        <p:spPr>
          <a:xfrm>
            <a:off x="1" y="6382037"/>
            <a:ext cx="2046515" cy="365125"/>
          </a:xfrm>
        </p:spPr>
        <p:txBody>
          <a:bodyPr/>
          <a:lstStyle>
            <a:lvl1pPr algn="ctr">
              <a:defRPr sz="1300">
                <a:solidFill>
                  <a:schemeClr val="tx2"/>
                </a:solidFill>
              </a:defRPr>
            </a:lvl1pPr>
          </a:lstStyle>
          <a:p>
            <a:endParaRPr lang="en-US" dirty="0">
              <a:solidFill>
                <a:srgbClr val="F1C400"/>
              </a:solidFill>
            </a:endParaRPr>
          </a:p>
        </p:txBody>
      </p:sp>
      <p:sp>
        <p:nvSpPr>
          <p:cNvPr id="9" name="Footer Placeholder 5"/>
          <p:cNvSpPr>
            <a:spLocks noGrp="1"/>
          </p:cNvSpPr>
          <p:nvPr>
            <p:ph type="ftr" sz="quarter" idx="11"/>
          </p:nvPr>
        </p:nvSpPr>
        <p:spPr>
          <a:xfrm>
            <a:off x="10101944" y="6382037"/>
            <a:ext cx="2090056" cy="365125"/>
          </a:xfrm>
        </p:spPr>
        <p:txBody>
          <a:bodyPr/>
          <a:lstStyle>
            <a:lvl1pPr algn="ctr">
              <a:defRPr sz="2000">
                <a:solidFill>
                  <a:schemeClr val="tx2"/>
                </a:solidFill>
                <a:latin typeface="Garamond"/>
                <a:cs typeface="Garamond"/>
              </a:defRPr>
            </a:lvl1pPr>
          </a:lstStyle>
          <a:p>
            <a:r>
              <a:rPr lang="en-US" dirty="0">
                <a:solidFill>
                  <a:srgbClr val="F1C400"/>
                </a:solidFill>
              </a:rPr>
              <a:t>jtcc.edu</a:t>
            </a:r>
          </a:p>
        </p:txBody>
      </p:sp>
      <p:pic>
        <p:nvPicPr>
          <p:cNvPr id="12" name="Picture 11" descr="50_Forward_mark_pennant_version_2017_John_Tyler_Community_Colleg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4408" y="1"/>
            <a:ext cx="2182224" cy="2821923"/>
          </a:xfrm>
          <a:prstGeom prst="rect">
            <a:avLst/>
          </a:prstGeom>
        </p:spPr>
      </p:pic>
      <p:pic>
        <p:nvPicPr>
          <p:cNvPr id="13" name="Picture 12" descr="John_Tyler_Community_College_Logo_WHITE_2013_John_Tyler_Community_Colleg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10357" y="2707483"/>
            <a:ext cx="5068479" cy="1900680"/>
          </a:xfrm>
          <a:prstGeom prst="rect">
            <a:avLst/>
          </a:prstGeom>
        </p:spPr>
      </p:pic>
    </p:spTree>
    <p:extLst>
      <p:ext uri="{BB962C8B-B14F-4D97-AF65-F5344CB8AC3E}">
        <p14:creationId xmlns:p14="http://schemas.microsoft.com/office/powerpoint/2010/main" val="26062628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JTCC Traditional Interior Slide White">
    <p:bg>
      <p:bgPr>
        <a:solidFill>
          <a:schemeClr val="bg2"/>
        </a:solidFill>
        <a:effectLst/>
      </p:bgPr>
    </p:bg>
    <p:spTree>
      <p:nvGrpSpPr>
        <p:cNvPr id="1" name=""/>
        <p:cNvGrpSpPr/>
        <p:nvPr/>
      </p:nvGrpSpPr>
      <p:grpSpPr>
        <a:xfrm>
          <a:off x="0" y="0"/>
          <a:ext cx="0" cy="0"/>
          <a:chOff x="0" y="0"/>
          <a:chExt cx="0" cy="0"/>
        </a:xfrm>
      </p:grpSpPr>
      <p:sp>
        <p:nvSpPr>
          <p:cNvPr id="6" name="Content Placeholder 3"/>
          <p:cNvSpPr>
            <a:spLocks noGrp="1"/>
          </p:cNvSpPr>
          <p:nvPr>
            <p:ph sz="quarter" idx="13"/>
          </p:nvPr>
        </p:nvSpPr>
        <p:spPr>
          <a:xfrm>
            <a:off x="715265" y="1572769"/>
            <a:ext cx="10728960" cy="4628371"/>
          </a:xfrm>
        </p:spPr>
        <p:txBody>
          <a:bodyPr>
            <a:noAutofit/>
          </a:bodyPr>
          <a:lstStyle>
            <a:lvl1pPr>
              <a:defRPr>
                <a:solidFill>
                  <a:schemeClr val="tx1"/>
                </a:solidFill>
              </a:defRPr>
            </a:lvl1pPr>
            <a:lvl2pPr>
              <a:spcAft>
                <a:spcPts val="600"/>
              </a:spcAft>
              <a:buClr>
                <a:srgbClr val="F1C400"/>
              </a:buClr>
              <a:defRPr sz="1800">
                <a:solidFill>
                  <a:schemeClr val="tx1"/>
                </a:solidFill>
              </a:defRPr>
            </a:lvl2pPr>
            <a:lvl3pPr>
              <a:buClr>
                <a:schemeClr val="tx2"/>
              </a:buClr>
              <a:defRPr sz="1700">
                <a:solidFill>
                  <a:schemeClr val="tx1"/>
                </a:solidFill>
              </a:defRPr>
            </a:lvl3pPr>
            <a:lvl4pPr marL="612648" indent="0">
              <a:buClr>
                <a:schemeClr val="tx2"/>
              </a:buClr>
              <a:buFontTx/>
              <a:buNone/>
              <a:defRPr sz="1500">
                <a:solidFill>
                  <a:schemeClr val="tx1"/>
                </a:solidFill>
              </a:defRPr>
            </a:lvl4pPr>
            <a:lvl5pPr marL="777240">
              <a:buClr>
                <a:schemeClr val="tx2"/>
              </a:buClr>
              <a:defRPr sz="1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715265" y="546246"/>
            <a:ext cx="10728960" cy="775607"/>
          </a:xfrm>
        </p:spPr>
        <p:txBody>
          <a:bodyPr>
            <a:noAutofit/>
          </a:bodyPr>
          <a:lstStyle>
            <a:lvl1pPr algn="l">
              <a:defRPr sz="3400">
                <a:solidFill>
                  <a:schemeClr val="tx2"/>
                </a:solidFill>
              </a:defRPr>
            </a:lvl1pPr>
          </a:lstStyle>
          <a:p>
            <a:r>
              <a:rPr lang="en-US" dirty="0"/>
              <a:t>Click to edit Master title style</a:t>
            </a:r>
          </a:p>
        </p:txBody>
      </p:sp>
      <p:sp>
        <p:nvSpPr>
          <p:cNvPr id="8" name="Footer Placeholder 3"/>
          <p:cNvSpPr>
            <a:spLocks noGrp="1"/>
          </p:cNvSpPr>
          <p:nvPr>
            <p:ph type="ftr" sz="quarter" idx="18"/>
          </p:nvPr>
        </p:nvSpPr>
        <p:spPr>
          <a:xfrm>
            <a:off x="9960428" y="6336245"/>
            <a:ext cx="1836397" cy="365125"/>
          </a:xfrm>
        </p:spPr>
        <p:txBody>
          <a:bodyPr/>
          <a:lstStyle>
            <a:lvl1pPr>
              <a:defRPr sz="1600">
                <a:solidFill>
                  <a:schemeClr val="tx1"/>
                </a:solidFill>
                <a:latin typeface="Garamond"/>
                <a:cs typeface="Garamond"/>
              </a:defRPr>
            </a:lvl1pPr>
          </a:lstStyle>
          <a:p>
            <a:r>
              <a:rPr lang="en-US" dirty="0">
                <a:solidFill>
                  <a:srgbClr val="FFFFFF"/>
                </a:solidFill>
              </a:rPr>
              <a:t>jtcc.edu</a:t>
            </a:r>
          </a:p>
        </p:txBody>
      </p:sp>
      <p:sp>
        <p:nvSpPr>
          <p:cNvPr id="9" name="Slide Number Placeholder 5"/>
          <p:cNvSpPr>
            <a:spLocks noGrp="1"/>
          </p:cNvSpPr>
          <p:nvPr>
            <p:ph type="sldNum" sz="quarter" idx="19"/>
          </p:nvPr>
        </p:nvSpPr>
        <p:spPr>
          <a:xfrm>
            <a:off x="5622867" y="6338457"/>
            <a:ext cx="946264" cy="365125"/>
          </a:xfrm>
        </p:spPr>
        <p:txBody>
          <a:bodyPr/>
          <a:lstStyle>
            <a:lvl1pPr algn="ctr">
              <a:defRPr sz="1200">
                <a:solidFill>
                  <a:schemeClr val="tx1"/>
                </a:solidFill>
              </a:defRPr>
            </a:lvl1pPr>
          </a:lstStyle>
          <a:p>
            <a:fld id="{B57FDFC1-404D-4F4F-8DD3-6713015A65CA}" type="slidenum">
              <a:rPr lang="en-US" smtClean="0">
                <a:solidFill>
                  <a:srgbClr val="FFFFFF"/>
                </a:solidFill>
              </a:rPr>
              <a:pPr/>
              <a:t>‹#›</a:t>
            </a:fld>
            <a:endParaRPr lang="en-US" dirty="0">
              <a:solidFill>
                <a:srgbClr val="FFFFFF"/>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218" y="6201139"/>
            <a:ext cx="3090901" cy="535876"/>
          </a:xfrm>
          <a:prstGeom prst="rect">
            <a:avLst/>
          </a:prstGeom>
        </p:spPr>
      </p:pic>
      <p:pic>
        <p:nvPicPr>
          <p:cNvPr id="11" name="Picture 10" descr="President_LightCover_1.jpg"/>
          <p:cNvPicPr>
            <a:picLocks noChangeAspect="1"/>
          </p:cNvPicPr>
          <p:nvPr userDrawn="1"/>
        </p:nvPicPr>
        <p:blipFill rotWithShape="1">
          <a:blip r:embed="rId3">
            <a:extLst>
              <a:ext uri="{28A0092B-C50C-407E-A947-70E740481C1C}">
                <a14:useLocalDpi xmlns:a14="http://schemas.microsoft.com/office/drawing/2010/main" val="0"/>
              </a:ext>
            </a:extLst>
          </a:blip>
          <a:srcRect t="28736" b="20728"/>
          <a:stretch/>
        </p:blipFill>
        <p:spPr>
          <a:xfrm>
            <a:off x="0" y="-1"/>
            <a:ext cx="12192000" cy="449777"/>
          </a:xfrm>
          <a:prstGeom prst="rect">
            <a:avLst/>
          </a:prstGeom>
        </p:spPr>
      </p:pic>
      <p:cxnSp>
        <p:nvCxnSpPr>
          <p:cNvPr id="3" name="Straight Connector 2"/>
          <p:cNvCxnSpPr/>
          <p:nvPr userDrawn="1"/>
        </p:nvCxnSpPr>
        <p:spPr>
          <a:xfrm>
            <a:off x="0" y="462643"/>
            <a:ext cx="12192000" cy="0"/>
          </a:xfrm>
          <a:prstGeom prst="line">
            <a:avLst/>
          </a:prstGeom>
          <a:ln w="5080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75636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5" name="Rectangle 14"/>
          <p:cNvSpPr/>
          <p:nvPr userDrawn="1"/>
        </p:nvSpPr>
        <p:spPr>
          <a:xfrm>
            <a:off x="2093250" y="0"/>
            <a:ext cx="7984921"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pic>
        <p:nvPicPr>
          <p:cNvPr id="10" name="Picture 9" descr="President_DarkCover_bor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2064512" cy="6858000"/>
          </a:xfrm>
          <a:prstGeom prst="rect">
            <a:avLst/>
          </a:prstGeom>
        </p:spPr>
      </p:pic>
      <p:pic>
        <p:nvPicPr>
          <p:cNvPr id="2" name="Picture 1" descr="President_DarkCover_bor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7488" y="0"/>
            <a:ext cx="2064512" cy="6858000"/>
          </a:xfrm>
          <a:prstGeom prst="rect">
            <a:avLst/>
          </a:prstGeom>
        </p:spPr>
      </p:pic>
      <p:cxnSp>
        <p:nvCxnSpPr>
          <p:cNvPr id="11" name="Straight Connector 10"/>
          <p:cNvCxnSpPr/>
          <p:nvPr userDrawn="1"/>
        </p:nvCxnSpPr>
        <p:spPr>
          <a:xfrm>
            <a:off x="10093680" y="0"/>
            <a:ext cx="0" cy="6858000"/>
          </a:xfrm>
          <a:prstGeom prst="line">
            <a:avLst/>
          </a:prstGeom>
          <a:ln w="508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2105009" y="0"/>
            <a:ext cx="0" cy="6858000"/>
          </a:xfrm>
          <a:prstGeom prst="line">
            <a:avLst/>
          </a:prstGeom>
          <a:ln w="50800">
            <a:solidFill>
              <a:schemeClr val="tx2"/>
            </a:solidFill>
          </a:ln>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2144487" y="2757954"/>
            <a:ext cx="7913915" cy="1508760"/>
          </a:xfrm>
        </p:spPr>
        <p:txBody>
          <a:bodyPr/>
          <a:lstStyle>
            <a:lvl1pPr algn="ct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9522811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JTCC Traditional 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1" y="5427445"/>
            <a:ext cx="8071200" cy="581578"/>
          </a:xfrm>
        </p:spPr>
        <p:txBody>
          <a:bodyPr>
            <a:noAutofit/>
          </a:bodyPr>
          <a:lstStyle>
            <a:lvl1pPr marL="0" indent="0" algn="ctr">
              <a:buNone/>
              <a:defRPr sz="2000">
                <a:solidFill>
                  <a:schemeClr val="tx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2286001" y="6033378"/>
            <a:ext cx="8071200" cy="365125"/>
          </a:xfrm>
        </p:spPr>
        <p:txBody>
          <a:bodyPr/>
          <a:lstStyle>
            <a:lvl1pPr algn="ctr">
              <a:defRPr sz="1300">
                <a:solidFill>
                  <a:schemeClr val="tx1"/>
                </a:solidFill>
              </a:defRPr>
            </a:lvl1pPr>
          </a:lstStyle>
          <a:p>
            <a:endParaRPr lang="en-US" dirty="0">
              <a:solidFill>
                <a:srgbClr val="FFFFFF"/>
              </a:solidFill>
            </a:endParaRPr>
          </a:p>
        </p:txBody>
      </p:sp>
      <p:sp>
        <p:nvSpPr>
          <p:cNvPr id="6" name="Footer Placeholder 5"/>
          <p:cNvSpPr>
            <a:spLocks noGrp="1"/>
          </p:cNvSpPr>
          <p:nvPr>
            <p:ph type="ftr" sz="quarter" idx="11"/>
          </p:nvPr>
        </p:nvSpPr>
        <p:spPr>
          <a:xfrm>
            <a:off x="2286001" y="6398503"/>
            <a:ext cx="8071200" cy="365125"/>
          </a:xfrm>
        </p:spPr>
        <p:txBody>
          <a:bodyPr/>
          <a:lstStyle>
            <a:lvl1pPr algn="ctr">
              <a:defRPr sz="2000">
                <a:solidFill>
                  <a:schemeClr val="tx1"/>
                </a:solidFill>
                <a:latin typeface="Klinic Slab Medium" pitchFamily="50" charset="0"/>
              </a:defRPr>
            </a:lvl1pPr>
          </a:lstStyle>
          <a:p>
            <a:r>
              <a:rPr lang="en-US" dirty="0">
                <a:solidFill>
                  <a:srgbClr val="FFFFFF"/>
                </a:solidFill>
              </a:rPr>
              <a:t>jtcc.edu</a:t>
            </a:r>
          </a:p>
        </p:txBody>
      </p:sp>
      <p:pic>
        <p:nvPicPr>
          <p:cNvPr id="5" name="Picture 4" descr="President_LightCov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90016"/>
          </a:xfrm>
          <a:prstGeom prst="rect">
            <a:avLst/>
          </a:prstGeom>
        </p:spPr>
      </p:pic>
      <p:sp>
        <p:nvSpPr>
          <p:cNvPr id="8" name="Rectangle 7"/>
          <p:cNvSpPr/>
          <p:nvPr userDrawn="1"/>
        </p:nvSpPr>
        <p:spPr>
          <a:xfrm>
            <a:off x="0" y="4630118"/>
            <a:ext cx="12192000" cy="22367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
        <p:nvSpPr>
          <p:cNvPr id="13" name="Title 12"/>
          <p:cNvSpPr>
            <a:spLocks noGrp="1"/>
          </p:cNvSpPr>
          <p:nvPr>
            <p:ph type="title"/>
          </p:nvPr>
        </p:nvSpPr>
        <p:spPr>
          <a:xfrm>
            <a:off x="1167359" y="2089390"/>
            <a:ext cx="10363200" cy="1508760"/>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7489030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JTCC Traditional Interior Slide White">
    <p:spTree>
      <p:nvGrpSpPr>
        <p:cNvPr id="1" name=""/>
        <p:cNvGrpSpPr/>
        <p:nvPr/>
      </p:nvGrpSpPr>
      <p:grpSpPr>
        <a:xfrm>
          <a:off x="0" y="0"/>
          <a:ext cx="0" cy="0"/>
          <a:chOff x="0" y="0"/>
          <a:chExt cx="0" cy="0"/>
        </a:xfrm>
      </p:grpSpPr>
      <p:sp>
        <p:nvSpPr>
          <p:cNvPr id="6" name="Content Placeholder 3"/>
          <p:cNvSpPr>
            <a:spLocks noGrp="1"/>
          </p:cNvSpPr>
          <p:nvPr>
            <p:ph sz="quarter" idx="13"/>
          </p:nvPr>
        </p:nvSpPr>
        <p:spPr>
          <a:xfrm>
            <a:off x="715265" y="1575709"/>
            <a:ext cx="10728960" cy="4104591"/>
          </a:xfrm>
        </p:spPr>
        <p:txBody>
          <a:bodyPr>
            <a:noAutofit/>
          </a:bodyPr>
          <a:lstStyle>
            <a:lvl1pPr>
              <a:defRPr>
                <a:solidFill>
                  <a:schemeClr val="bg2"/>
                </a:solidFill>
              </a:defRPr>
            </a:lvl1pPr>
            <a:lvl2pPr>
              <a:spcAft>
                <a:spcPts val="600"/>
              </a:spcAft>
              <a:buClr>
                <a:schemeClr val="bg2"/>
              </a:buClr>
              <a:defRPr sz="1800">
                <a:solidFill>
                  <a:schemeClr val="bg2"/>
                </a:solidFill>
              </a:defRPr>
            </a:lvl2pPr>
            <a:lvl3pPr>
              <a:buClr>
                <a:schemeClr val="bg2"/>
              </a:buClr>
              <a:defRPr sz="1700">
                <a:solidFill>
                  <a:schemeClr val="bg2"/>
                </a:solidFill>
              </a:defRPr>
            </a:lvl3pPr>
            <a:lvl4pPr marL="612648" indent="0">
              <a:buClr>
                <a:schemeClr val="tx2"/>
              </a:buClr>
              <a:buFontTx/>
              <a:buNone/>
              <a:defRPr sz="1500">
                <a:solidFill>
                  <a:schemeClr val="bg2"/>
                </a:solidFill>
              </a:defRPr>
            </a:lvl4pPr>
            <a:lvl5pPr marL="777240">
              <a:buClr>
                <a:schemeClr val="bg2"/>
              </a:buClr>
              <a:defRPr sz="13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715265" y="546246"/>
            <a:ext cx="10728960" cy="775607"/>
          </a:xfrm>
        </p:spPr>
        <p:txBody>
          <a:bodyPr>
            <a:noAutofit/>
          </a:bodyPr>
          <a:lstStyle>
            <a:lvl1pPr algn="l">
              <a:defRPr sz="3400">
                <a:solidFill>
                  <a:schemeClr val="bg2"/>
                </a:solidFill>
              </a:defRPr>
            </a:lvl1pPr>
          </a:lstStyle>
          <a:p>
            <a:r>
              <a:rPr lang="en-US" dirty="0"/>
              <a:t>Click to edit Master title style</a:t>
            </a:r>
          </a:p>
        </p:txBody>
      </p:sp>
      <p:sp>
        <p:nvSpPr>
          <p:cNvPr id="8" name="Footer Placeholder 3"/>
          <p:cNvSpPr>
            <a:spLocks noGrp="1"/>
          </p:cNvSpPr>
          <p:nvPr>
            <p:ph type="ftr" sz="quarter" idx="18"/>
          </p:nvPr>
        </p:nvSpPr>
        <p:spPr>
          <a:xfrm>
            <a:off x="9960428" y="6279097"/>
            <a:ext cx="1836397" cy="365125"/>
          </a:xfrm>
        </p:spPr>
        <p:txBody>
          <a:bodyPr/>
          <a:lstStyle>
            <a:lvl1pPr>
              <a:defRPr sz="1600">
                <a:solidFill>
                  <a:schemeClr val="bg2"/>
                </a:solidFill>
                <a:latin typeface="Garamond"/>
                <a:cs typeface="Garamond"/>
              </a:defRPr>
            </a:lvl1pPr>
          </a:lstStyle>
          <a:p>
            <a:r>
              <a:rPr lang="en-US" dirty="0">
                <a:solidFill>
                  <a:srgbClr val="660033"/>
                </a:solidFill>
              </a:rPr>
              <a:t>jtcc.edu</a:t>
            </a:r>
          </a:p>
        </p:txBody>
      </p:sp>
      <p:sp>
        <p:nvSpPr>
          <p:cNvPr id="9" name="Slide Number Placeholder 5"/>
          <p:cNvSpPr>
            <a:spLocks noGrp="1"/>
          </p:cNvSpPr>
          <p:nvPr>
            <p:ph type="sldNum" sz="quarter" idx="19"/>
          </p:nvPr>
        </p:nvSpPr>
        <p:spPr>
          <a:xfrm>
            <a:off x="5622867" y="6338457"/>
            <a:ext cx="946264" cy="365125"/>
          </a:xfrm>
        </p:spPr>
        <p:txBody>
          <a:bodyPr/>
          <a:lstStyle>
            <a:lvl1pPr algn="ctr">
              <a:defRPr sz="1200">
                <a:solidFill>
                  <a:schemeClr val="bg2"/>
                </a:solidFill>
              </a:defRPr>
            </a:lvl1pPr>
          </a:lstStyle>
          <a:p>
            <a:fld id="{B57FDFC1-404D-4F4F-8DD3-6713015A65CA}" type="slidenum">
              <a:rPr lang="en-US" smtClean="0">
                <a:solidFill>
                  <a:srgbClr val="660033"/>
                </a:solidFill>
              </a:rPr>
              <a:pPr/>
              <a:t>‹#›</a:t>
            </a:fld>
            <a:endParaRPr lang="en-US" dirty="0">
              <a:solidFill>
                <a:srgbClr val="660033"/>
              </a:solidFill>
            </a:endParaRPr>
          </a:p>
        </p:txBody>
      </p:sp>
      <p:pic>
        <p:nvPicPr>
          <p:cNvPr id="10" name="Picture 9" descr="President_LightCover_1.jpg"/>
          <p:cNvPicPr>
            <a:picLocks noChangeAspect="1"/>
          </p:cNvPicPr>
          <p:nvPr userDrawn="1"/>
        </p:nvPicPr>
        <p:blipFill rotWithShape="1">
          <a:blip r:embed="rId2">
            <a:extLst>
              <a:ext uri="{28A0092B-C50C-407E-A947-70E740481C1C}">
                <a14:useLocalDpi xmlns:a14="http://schemas.microsoft.com/office/drawing/2010/main" val="0"/>
              </a:ext>
            </a:extLst>
          </a:blip>
          <a:srcRect t="28736" b="20728"/>
          <a:stretch/>
        </p:blipFill>
        <p:spPr>
          <a:xfrm>
            <a:off x="0" y="-1"/>
            <a:ext cx="12192000" cy="449777"/>
          </a:xfrm>
          <a:prstGeom prst="rect">
            <a:avLst/>
          </a:prstGeom>
        </p:spPr>
      </p:pic>
      <p:sp>
        <p:nvSpPr>
          <p:cNvPr id="3" name="Rectangle 2"/>
          <p:cNvSpPr/>
          <p:nvPr userDrawn="1"/>
        </p:nvSpPr>
        <p:spPr>
          <a:xfrm>
            <a:off x="0" y="6681721"/>
            <a:ext cx="12192000" cy="18535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pic>
        <p:nvPicPr>
          <p:cNvPr id="11" name="Content Placeholder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449" y="5843789"/>
            <a:ext cx="2668981" cy="800432"/>
          </a:xfrm>
          <a:prstGeom prst="rect">
            <a:avLst/>
          </a:prstGeom>
        </p:spPr>
      </p:pic>
    </p:spTree>
    <p:extLst>
      <p:ext uri="{BB962C8B-B14F-4D97-AF65-F5344CB8AC3E}">
        <p14:creationId xmlns:p14="http://schemas.microsoft.com/office/powerpoint/2010/main" val="14176134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JTCC Traditional Interior Slide White">
    <p:bg>
      <p:bgPr>
        <a:solidFill>
          <a:schemeClr val="tx1"/>
        </a:solidFill>
        <a:effectLst/>
      </p:bgPr>
    </p:bg>
    <p:spTree>
      <p:nvGrpSpPr>
        <p:cNvPr id="1" name=""/>
        <p:cNvGrpSpPr/>
        <p:nvPr/>
      </p:nvGrpSpPr>
      <p:grpSpPr>
        <a:xfrm>
          <a:off x="0" y="0"/>
          <a:ext cx="0" cy="0"/>
          <a:chOff x="0" y="0"/>
          <a:chExt cx="0" cy="0"/>
        </a:xfrm>
      </p:grpSpPr>
      <p:sp>
        <p:nvSpPr>
          <p:cNvPr id="6" name="Content Placeholder 3"/>
          <p:cNvSpPr>
            <a:spLocks noGrp="1"/>
          </p:cNvSpPr>
          <p:nvPr>
            <p:ph sz="quarter" idx="13"/>
          </p:nvPr>
        </p:nvSpPr>
        <p:spPr>
          <a:xfrm>
            <a:off x="715265" y="1868097"/>
            <a:ext cx="10728960" cy="4345379"/>
          </a:xfrm>
        </p:spPr>
        <p:txBody>
          <a:bodyPr>
            <a:noAutofit/>
          </a:bodyPr>
          <a:lstStyle>
            <a:lvl1pPr>
              <a:defRPr>
                <a:solidFill>
                  <a:schemeClr val="bg2"/>
                </a:solidFill>
              </a:defRPr>
            </a:lvl1pPr>
            <a:lvl2pPr>
              <a:spcAft>
                <a:spcPts val="600"/>
              </a:spcAft>
              <a:buClr>
                <a:srgbClr val="F1C400"/>
              </a:buClr>
              <a:defRPr sz="1800">
                <a:solidFill>
                  <a:schemeClr val="bg2"/>
                </a:solidFill>
              </a:defRPr>
            </a:lvl2pPr>
            <a:lvl3pPr>
              <a:buClr>
                <a:schemeClr val="bg2"/>
              </a:buClr>
              <a:defRPr sz="1700">
                <a:solidFill>
                  <a:schemeClr val="bg2"/>
                </a:solidFill>
              </a:defRPr>
            </a:lvl3pPr>
            <a:lvl4pPr marL="612648" indent="0">
              <a:buClr>
                <a:schemeClr val="tx2"/>
              </a:buClr>
              <a:buFontTx/>
              <a:buNone/>
              <a:defRPr sz="1500">
                <a:solidFill>
                  <a:schemeClr val="bg2"/>
                </a:solidFill>
              </a:defRPr>
            </a:lvl4pPr>
            <a:lvl5pPr marL="777240">
              <a:buClr>
                <a:schemeClr val="bg1"/>
              </a:buClr>
              <a:defRPr sz="13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715265" y="546246"/>
            <a:ext cx="10728960" cy="775607"/>
          </a:xfrm>
        </p:spPr>
        <p:txBody>
          <a:bodyPr>
            <a:noAutofit/>
          </a:bodyPr>
          <a:lstStyle>
            <a:lvl1pPr algn="ctr">
              <a:defRPr>
                <a:solidFill>
                  <a:schemeClr val="bg2"/>
                </a:solidFill>
              </a:defRPr>
            </a:lvl1pPr>
          </a:lstStyle>
          <a:p>
            <a:r>
              <a:rPr lang="en-US" dirty="0"/>
              <a:t>Click to edit Master title style</a:t>
            </a:r>
          </a:p>
        </p:txBody>
      </p:sp>
      <p:sp>
        <p:nvSpPr>
          <p:cNvPr id="8" name="Footer Placeholder 3"/>
          <p:cNvSpPr>
            <a:spLocks noGrp="1"/>
          </p:cNvSpPr>
          <p:nvPr>
            <p:ph type="ftr" sz="quarter" idx="18"/>
          </p:nvPr>
        </p:nvSpPr>
        <p:spPr>
          <a:xfrm>
            <a:off x="9960428" y="6336245"/>
            <a:ext cx="1836397" cy="365125"/>
          </a:xfrm>
        </p:spPr>
        <p:txBody>
          <a:bodyPr/>
          <a:lstStyle>
            <a:lvl1pPr>
              <a:defRPr sz="1600">
                <a:solidFill>
                  <a:schemeClr val="bg2"/>
                </a:solidFill>
                <a:latin typeface="Garamond"/>
                <a:cs typeface="Garamond"/>
              </a:defRPr>
            </a:lvl1pPr>
          </a:lstStyle>
          <a:p>
            <a:r>
              <a:rPr lang="en-US" dirty="0">
                <a:solidFill>
                  <a:srgbClr val="660033"/>
                </a:solidFill>
              </a:rPr>
              <a:t>jtcc.edu</a:t>
            </a:r>
          </a:p>
        </p:txBody>
      </p:sp>
      <p:sp>
        <p:nvSpPr>
          <p:cNvPr id="9" name="Slide Number Placeholder 5"/>
          <p:cNvSpPr>
            <a:spLocks noGrp="1"/>
          </p:cNvSpPr>
          <p:nvPr>
            <p:ph type="sldNum" sz="quarter" idx="19"/>
          </p:nvPr>
        </p:nvSpPr>
        <p:spPr>
          <a:xfrm>
            <a:off x="5622867" y="6338457"/>
            <a:ext cx="946264" cy="365125"/>
          </a:xfrm>
        </p:spPr>
        <p:txBody>
          <a:bodyPr/>
          <a:lstStyle>
            <a:lvl1pPr algn="ctr">
              <a:defRPr sz="1200">
                <a:solidFill>
                  <a:schemeClr val="bg2"/>
                </a:solidFill>
              </a:defRPr>
            </a:lvl1pPr>
          </a:lstStyle>
          <a:p>
            <a:fld id="{B57FDFC1-404D-4F4F-8DD3-6713015A65CA}" type="slidenum">
              <a:rPr lang="en-US" smtClean="0">
                <a:solidFill>
                  <a:srgbClr val="660033"/>
                </a:solidFill>
              </a:rPr>
              <a:pPr/>
              <a:t>‹#›</a:t>
            </a:fld>
            <a:endParaRPr lang="en-US" dirty="0">
              <a:solidFill>
                <a:srgbClr val="660033"/>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717" y="6247105"/>
            <a:ext cx="2805443" cy="447474"/>
          </a:xfrm>
          <a:prstGeom prst="rect">
            <a:avLst/>
          </a:prstGeom>
        </p:spPr>
      </p:pic>
    </p:spTree>
    <p:extLst>
      <p:ext uri="{BB962C8B-B14F-4D97-AF65-F5344CB8AC3E}">
        <p14:creationId xmlns:p14="http://schemas.microsoft.com/office/powerpoint/2010/main" val="22601222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8C3F82-131F-4F31-8A94-1734934C592E}"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2871C-A4D1-41C9-8746-87B797438EC3}" type="slidenum">
              <a:rPr lang="en-US" smtClean="0"/>
              <a:t>‹#›</a:t>
            </a:fld>
            <a:endParaRPr lang="en-US"/>
          </a:p>
        </p:txBody>
      </p:sp>
    </p:spTree>
    <p:extLst>
      <p:ext uri="{BB962C8B-B14F-4D97-AF65-F5344CB8AC3E}">
        <p14:creationId xmlns:p14="http://schemas.microsoft.com/office/powerpoint/2010/main" val="24714412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8C3F82-131F-4F31-8A94-1734934C592E}"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2871C-A4D1-41C9-8746-87B797438EC3}" type="slidenum">
              <a:rPr lang="en-US" smtClean="0"/>
              <a:t>‹#›</a:t>
            </a:fld>
            <a:endParaRPr lang="en-US"/>
          </a:p>
        </p:txBody>
      </p:sp>
    </p:spTree>
    <p:extLst>
      <p:ext uri="{BB962C8B-B14F-4D97-AF65-F5344CB8AC3E}">
        <p14:creationId xmlns:p14="http://schemas.microsoft.com/office/powerpoint/2010/main" val="6555811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8C3F82-131F-4F31-8A94-1734934C592E}"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2871C-A4D1-41C9-8746-87B797438EC3}" type="slidenum">
              <a:rPr lang="en-US" smtClean="0"/>
              <a:t>‹#›</a:t>
            </a:fld>
            <a:endParaRPr lang="en-US"/>
          </a:p>
        </p:txBody>
      </p:sp>
    </p:spTree>
    <p:extLst>
      <p:ext uri="{BB962C8B-B14F-4D97-AF65-F5344CB8AC3E}">
        <p14:creationId xmlns:p14="http://schemas.microsoft.com/office/powerpoint/2010/main" val="4173595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8C3F82-131F-4F31-8A94-1734934C592E}"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2871C-A4D1-41C9-8746-87B797438EC3}" type="slidenum">
              <a:rPr lang="en-US" smtClean="0"/>
              <a:t>‹#›</a:t>
            </a:fld>
            <a:endParaRPr lang="en-US"/>
          </a:p>
        </p:txBody>
      </p:sp>
    </p:spTree>
    <p:extLst>
      <p:ext uri="{BB962C8B-B14F-4D97-AF65-F5344CB8AC3E}">
        <p14:creationId xmlns:p14="http://schemas.microsoft.com/office/powerpoint/2010/main" val="1186925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theme" Target="../theme/theme11.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0" y="0"/>
            <a:ext cx="1137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8" tIns="45634" rIns="91258" bIns="4563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295401"/>
            <a:ext cx="109728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8" tIns="45634" rIns="91258" bIns="4563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ChangeArrowheads="1"/>
          </p:cNvSpPr>
          <p:nvPr userDrawn="1"/>
        </p:nvSpPr>
        <p:spPr bwMode="auto">
          <a:xfrm>
            <a:off x="-304800" y="6308725"/>
            <a:ext cx="12903200" cy="922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58" tIns="45634" rIns="91258" bIns="45634" anchor="ctr"/>
          <a:lstStyle>
            <a:lvl1pPr>
              <a:defRPr sz="2400">
                <a:solidFill>
                  <a:schemeClr val="tx1"/>
                </a:solidFill>
                <a:latin typeface="Garamond" pitchFamily="18" charset="0"/>
              </a:defRPr>
            </a:lvl1pPr>
            <a:lvl2pPr marL="742950" indent="-285750">
              <a:defRPr sz="2400">
                <a:solidFill>
                  <a:schemeClr val="tx1"/>
                </a:solidFill>
                <a:latin typeface="Garamond" pitchFamily="18" charset="0"/>
              </a:defRPr>
            </a:lvl2pPr>
            <a:lvl3pPr marL="1143000" indent="-228600">
              <a:defRPr sz="2400">
                <a:solidFill>
                  <a:schemeClr val="tx1"/>
                </a:solidFill>
                <a:latin typeface="Garamond" pitchFamily="18" charset="0"/>
              </a:defRPr>
            </a:lvl3pPr>
            <a:lvl4pPr marL="1600200" indent="-228600">
              <a:defRPr sz="2400">
                <a:solidFill>
                  <a:schemeClr val="tx1"/>
                </a:solidFill>
                <a:latin typeface="Garamond" pitchFamily="18" charset="0"/>
              </a:defRPr>
            </a:lvl4pPr>
            <a:lvl5pPr marL="2057400" indent="-22860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a:defRPr/>
            </a:pPr>
            <a:endParaRPr lang="en-US" altLang="en-US" sz="2400" dirty="0"/>
          </a:p>
        </p:txBody>
      </p:sp>
    </p:spTree>
  </p:cSld>
  <p:clrMap bg1="lt1" tx1="dk1" bg2="lt2" tx2="dk2" accent1="accent1" accent2="accent2" accent3="accent3" accent4="accent4" accent5="accent5" accent6="accent6" hlink="hlink" folHlink="folHlink"/>
  <p:sldLayoutIdLst>
    <p:sldLayoutId id="2147510050" r:id="rId1"/>
    <p:sldLayoutId id="2147510018" r:id="rId2"/>
    <p:sldLayoutId id="2147510019" r:id="rId3"/>
    <p:sldLayoutId id="2147510020" r:id="rId4"/>
    <p:sldLayoutId id="2147510021" r:id="rId5"/>
    <p:sldLayoutId id="2147510022" r:id="rId6"/>
    <p:sldLayoutId id="2147510023" r:id="rId7"/>
    <p:sldLayoutId id="2147510024" r:id="rId8"/>
    <p:sldLayoutId id="2147510025" r:id="rId9"/>
    <p:sldLayoutId id="2147510026" r:id="rId10"/>
    <p:sldLayoutId id="2147510027"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Georgia" pitchFamily="18" charset="0"/>
        </a:defRPr>
      </a:lvl2pPr>
      <a:lvl3pPr algn="l" rtl="0" eaLnBrk="0" fontAlgn="base" hangingPunct="0">
        <a:spcBef>
          <a:spcPct val="0"/>
        </a:spcBef>
        <a:spcAft>
          <a:spcPct val="0"/>
        </a:spcAft>
        <a:defRPr sz="4400">
          <a:solidFill>
            <a:schemeClr val="bg1"/>
          </a:solidFill>
          <a:latin typeface="Georgia" pitchFamily="18" charset="0"/>
        </a:defRPr>
      </a:lvl3pPr>
      <a:lvl4pPr algn="l" rtl="0" eaLnBrk="0" fontAlgn="base" hangingPunct="0">
        <a:spcBef>
          <a:spcPct val="0"/>
        </a:spcBef>
        <a:spcAft>
          <a:spcPct val="0"/>
        </a:spcAft>
        <a:defRPr sz="4400">
          <a:solidFill>
            <a:schemeClr val="bg1"/>
          </a:solidFill>
          <a:latin typeface="Georgia" pitchFamily="18" charset="0"/>
        </a:defRPr>
      </a:lvl4pPr>
      <a:lvl5pPr algn="l" rtl="0" eaLnBrk="0" fontAlgn="base" hangingPunct="0">
        <a:spcBef>
          <a:spcPct val="0"/>
        </a:spcBef>
        <a:spcAft>
          <a:spcPct val="0"/>
        </a:spcAft>
        <a:defRPr sz="4400">
          <a:solidFill>
            <a:schemeClr val="bg1"/>
          </a:solidFill>
          <a:latin typeface="Georgia" pitchFamily="18" charset="0"/>
        </a:defRPr>
      </a:lvl5pPr>
      <a:lvl6pPr marL="456290" algn="l" rtl="0" fontAlgn="base">
        <a:spcBef>
          <a:spcPct val="0"/>
        </a:spcBef>
        <a:spcAft>
          <a:spcPct val="0"/>
        </a:spcAft>
        <a:defRPr sz="4400">
          <a:solidFill>
            <a:schemeClr val="bg1"/>
          </a:solidFill>
          <a:latin typeface="Georgia" pitchFamily="18" charset="0"/>
        </a:defRPr>
      </a:lvl6pPr>
      <a:lvl7pPr marL="912576" algn="l" rtl="0" fontAlgn="base">
        <a:spcBef>
          <a:spcPct val="0"/>
        </a:spcBef>
        <a:spcAft>
          <a:spcPct val="0"/>
        </a:spcAft>
        <a:defRPr sz="4400">
          <a:solidFill>
            <a:schemeClr val="bg1"/>
          </a:solidFill>
          <a:latin typeface="Georgia" pitchFamily="18" charset="0"/>
        </a:defRPr>
      </a:lvl7pPr>
      <a:lvl8pPr marL="1368859" algn="l" rtl="0" fontAlgn="base">
        <a:spcBef>
          <a:spcPct val="0"/>
        </a:spcBef>
        <a:spcAft>
          <a:spcPct val="0"/>
        </a:spcAft>
        <a:defRPr sz="4400">
          <a:solidFill>
            <a:schemeClr val="bg1"/>
          </a:solidFill>
          <a:latin typeface="Georgia" pitchFamily="18" charset="0"/>
        </a:defRPr>
      </a:lvl8pPr>
      <a:lvl9pPr marL="1825151" algn="l" rtl="0" fontAlgn="base">
        <a:spcBef>
          <a:spcPct val="0"/>
        </a:spcBef>
        <a:spcAft>
          <a:spcPct val="0"/>
        </a:spcAft>
        <a:defRPr sz="4400">
          <a:solidFill>
            <a:schemeClr val="bg1"/>
          </a:solidFill>
          <a:latin typeface="Georgia" pitchFamily="18" charset="0"/>
        </a:defRPr>
      </a:lvl9pPr>
    </p:titleStyle>
    <p:bodyStyle>
      <a:lvl1pPr marL="338138" indent="-338138" algn="l" rtl="0" eaLnBrk="0" fontAlgn="base" hangingPunct="0">
        <a:spcBef>
          <a:spcPct val="20000"/>
        </a:spcBef>
        <a:spcAft>
          <a:spcPct val="0"/>
        </a:spcAft>
        <a:buClr>
          <a:srgbClr val="1499E8"/>
        </a:buClr>
        <a:buFont typeface="Wingdings 2" panose="05020102010507070707" pitchFamily="18" charset="2"/>
        <a:buChar char="¡"/>
        <a:defRPr sz="3200">
          <a:solidFill>
            <a:srgbClr val="1499E8"/>
          </a:solidFill>
          <a:latin typeface="+mn-lt"/>
          <a:ea typeface="+mn-ea"/>
          <a:cs typeface="+mn-cs"/>
        </a:defRPr>
      </a:lvl1pPr>
      <a:lvl2pPr marL="738188" indent="-280988" algn="l" rtl="0" eaLnBrk="0" fontAlgn="base" hangingPunct="0">
        <a:spcBef>
          <a:spcPct val="20000"/>
        </a:spcBef>
        <a:spcAft>
          <a:spcPct val="0"/>
        </a:spcAft>
        <a:buClr>
          <a:srgbClr val="1499E8"/>
        </a:buClr>
        <a:buChar char="•"/>
        <a:defRPr sz="2800">
          <a:solidFill>
            <a:srgbClr val="1499E8"/>
          </a:solidFill>
          <a:latin typeface="+mn-lt"/>
        </a:defRPr>
      </a:lvl2pPr>
      <a:lvl3pPr marL="1138238" indent="-223838" algn="l" rtl="0" eaLnBrk="0" fontAlgn="base" hangingPunct="0">
        <a:spcBef>
          <a:spcPct val="20000"/>
        </a:spcBef>
        <a:spcAft>
          <a:spcPct val="0"/>
        </a:spcAft>
        <a:buClr>
          <a:srgbClr val="1499E8"/>
        </a:buClr>
        <a:buChar char="o"/>
        <a:defRPr sz="2400">
          <a:solidFill>
            <a:srgbClr val="1499E8"/>
          </a:solidFill>
          <a:latin typeface="+mn-lt"/>
        </a:defRPr>
      </a:lvl3pPr>
      <a:lvl4pPr marL="1593850" indent="-223838" algn="l" rtl="0" eaLnBrk="0" fontAlgn="base" hangingPunct="0">
        <a:spcBef>
          <a:spcPct val="20000"/>
        </a:spcBef>
        <a:spcAft>
          <a:spcPct val="0"/>
        </a:spcAft>
        <a:buClr>
          <a:srgbClr val="1499E8"/>
        </a:buClr>
        <a:defRPr sz="2000">
          <a:solidFill>
            <a:srgbClr val="1499E8"/>
          </a:solidFill>
          <a:latin typeface="+mn-lt"/>
        </a:defRPr>
      </a:lvl4pPr>
      <a:lvl5pPr marL="2051050" indent="-223838" algn="l" rtl="0" eaLnBrk="0" fontAlgn="base" hangingPunct="0">
        <a:spcBef>
          <a:spcPct val="20000"/>
        </a:spcBef>
        <a:spcAft>
          <a:spcPct val="0"/>
        </a:spcAft>
        <a:defRPr sz="2000">
          <a:solidFill>
            <a:srgbClr val="1499E8"/>
          </a:solidFill>
          <a:latin typeface="+mn-lt"/>
        </a:defRPr>
      </a:lvl5pPr>
      <a:lvl6pPr marL="2509584" indent="-228139" algn="l" rtl="0" fontAlgn="base">
        <a:spcBef>
          <a:spcPct val="20000"/>
        </a:spcBef>
        <a:spcAft>
          <a:spcPct val="0"/>
        </a:spcAft>
        <a:defRPr sz="2000">
          <a:solidFill>
            <a:srgbClr val="1499E8"/>
          </a:solidFill>
          <a:latin typeface="+mn-lt"/>
        </a:defRPr>
      </a:lvl6pPr>
      <a:lvl7pPr marL="2965869" indent="-228139" algn="l" rtl="0" fontAlgn="base">
        <a:spcBef>
          <a:spcPct val="20000"/>
        </a:spcBef>
        <a:spcAft>
          <a:spcPct val="0"/>
        </a:spcAft>
        <a:defRPr sz="2000">
          <a:solidFill>
            <a:srgbClr val="1499E8"/>
          </a:solidFill>
          <a:latin typeface="+mn-lt"/>
        </a:defRPr>
      </a:lvl7pPr>
      <a:lvl8pPr marL="3422160" indent="-228139" algn="l" rtl="0" fontAlgn="base">
        <a:spcBef>
          <a:spcPct val="20000"/>
        </a:spcBef>
        <a:spcAft>
          <a:spcPct val="0"/>
        </a:spcAft>
        <a:defRPr sz="2000">
          <a:solidFill>
            <a:srgbClr val="1499E8"/>
          </a:solidFill>
          <a:latin typeface="+mn-lt"/>
        </a:defRPr>
      </a:lvl8pPr>
      <a:lvl9pPr marL="3878444" indent="-228139" algn="l" rtl="0" fontAlgn="base">
        <a:spcBef>
          <a:spcPct val="20000"/>
        </a:spcBef>
        <a:spcAft>
          <a:spcPct val="0"/>
        </a:spcAft>
        <a:defRPr sz="2000">
          <a:solidFill>
            <a:srgbClr val="1499E8"/>
          </a:solidFill>
          <a:latin typeface="+mn-lt"/>
        </a:defRPr>
      </a:lvl9pPr>
    </p:bodyStyle>
    <p:otherStyle>
      <a:defPPr>
        <a:defRPr lang="en-US"/>
      </a:defPPr>
      <a:lvl1pPr marL="0" algn="l" defTabSz="912576" rtl="0" eaLnBrk="1" latinLnBrk="0" hangingPunct="1">
        <a:defRPr sz="1800" kern="1200">
          <a:solidFill>
            <a:schemeClr val="tx1"/>
          </a:solidFill>
          <a:latin typeface="+mn-lt"/>
          <a:ea typeface="+mn-ea"/>
          <a:cs typeface="+mn-cs"/>
        </a:defRPr>
      </a:lvl1pPr>
      <a:lvl2pPr marL="456290" algn="l" defTabSz="912576" rtl="0" eaLnBrk="1" latinLnBrk="0" hangingPunct="1">
        <a:defRPr sz="1800" kern="1200">
          <a:solidFill>
            <a:schemeClr val="tx1"/>
          </a:solidFill>
          <a:latin typeface="+mn-lt"/>
          <a:ea typeface="+mn-ea"/>
          <a:cs typeface="+mn-cs"/>
        </a:defRPr>
      </a:lvl2pPr>
      <a:lvl3pPr marL="912576" algn="l" defTabSz="912576" rtl="0" eaLnBrk="1" latinLnBrk="0" hangingPunct="1">
        <a:defRPr sz="1800" kern="1200">
          <a:solidFill>
            <a:schemeClr val="tx1"/>
          </a:solidFill>
          <a:latin typeface="+mn-lt"/>
          <a:ea typeface="+mn-ea"/>
          <a:cs typeface="+mn-cs"/>
        </a:defRPr>
      </a:lvl3pPr>
      <a:lvl4pPr marL="1368859" algn="l" defTabSz="912576" rtl="0" eaLnBrk="1" latinLnBrk="0" hangingPunct="1">
        <a:defRPr sz="1800" kern="1200">
          <a:solidFill>
            <a:schemeClr val="tx1"/>
          </a:solidFill>
          <a:latin typeface="+mn-lt"/>
          <a:ea typeface="+mn-ea"/>
          <a:cs typeface="+mn-cs"/>
        </a:defRPr>
      </a:lvl4pPr>
      <a:lvl5pPr marL="1825151" algn="l" defTabSz="912576" rtl="0" eaLnBrk="1" latinLnBrk="0" hangingPunct="1">
        <a:defRPr sz="1800" kern="1200">
          <a:solidFill>
            <a:schemeClr val="tx1"/>
          </a:solidFill>
          <a:latin typeface="+mn-lt"/>
          <a:ea typeface="+mn-ea"/>
          <a:cs typeface="+mn-cs"/>
        </a:defRPr>
      </a:lvl5pPr>
      <a:lvl6pPr marL="2281440" algn="l" defTabSz="912576" rtl="0" eaLnBrk="1" latinLnBrk="0" hangingPunct="1">
        <a:defRPr sz="1800" kern="1200">
          <a:solidFill>
            <a:schemeClr val="tx1"/>
          </a:solidFill>
          <a:latin typeface="+mn-lt"/>
          <a:ea typeface="+mn-ea"/>
          <a:cs typeface="+mn-cs"/>
        </a:defRPr>
      </a:lvl6pPr>
      <a:lvl7pPr marL="2737724" algn="l" defTabSz="912576" rtl="0" eaLnBrk="1" latinLnBrk="0" hangingPunct="1">
        <a:defRPr sz="1800" kern="1200">
          <a:solidFill>
            <a:schemeClr val="tx1"/>
          </a:solidFill>
          <a:latin typeface="+mn-lt"/>
          <a:ea typeface="+mn-ea"/>
          <a:cs typeface="+mn-cs"/>
        </a:defRPr>
      </a:lvl7pPr>
      <a:lvl8pPr marL="3194013" algn="l" defTabSz="912576" rtl="0" eaLnBrk="1" latinLnBrk="0" hangingPunct="1">
        <a:defRPr sz="1800" kern="1200">
          <a:solidFill>
            <a:schemeClr val="tx1"/>
          </a:solidFill>
          <a:latin typeface="+mn-lt"/>
          <a:ea typeface="+mn-ea"/>
          <a:cs typeface="+mn-cs"/>
        </a:defRPr>
      </a:lvl8pPr>
      <a:lvl9pPr marL="3650303" algn="l" defTabSz="91257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C3F82-131F-4F31-8A94-1734934C592E}" type="datetimeFigureOut">
              <a:rPr lang="en-US" smtClean="0"/>
              <a:t>4/13/2021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2871C-A4D1-41C9-8746-87B797438EC3}" type="slidenum">
              <a:rPr lang="en-US" smtClean="0"/>
              <a:t>‹#›</a:t>
            </a:fld>
            <a:endParaRPr lang="en-US"/>
          </a:p>
        </p:txBody>
      </p:sp>
    </p:spTree>
    <p:extLst>
      <p:ext uri="{BB962C8B-B14F-4D97-AF65-F5344CB8AC3E}">
        <p14:creationId xmlns:p14="http://schemas.microsoft.com/office/powerpoint/2010/main" val="3541445999"/>
      </p:ext>
    </p:extLst>
  </p:cSld>
  <p:clrMap bg1="lt1" tx1="dk1" bg2="lt2" tx2="dk2" accent1="accent1" accent2="accent2" accent3="accent3" accent4="accent4" accent5="accent5" accent6="accent6" hlink="hlink" folHlink="folHlink"/>
  <p:sldLayoutIdLst>
    <p:sldLayoutId id="2147510162" r:id="rId1"/>
    <p:sldLayoutId id="2147510163" r:id="rId2"/>
    <p:sldLayoutId id="2147510164" r:id="rId3"/>
    <p:sldLayoutId id="2147510165" r:id="rId4"/>
    <p:sldLayoutId id="2147510166" r:id="rId5"/>
    <p:sldLayoutId id="2147510167" r:id="rId6"/>
    <p:sldLayoutId id="2147510168" r:id="rId7"/>
    <p:sldLayoutId id="2147510169" r:id="rId8"/>
    <p:sldLayoutId id="2147510170" r:id="rId9"/>
    <p:sldLayoutId id="2147510171" r:id="rId10"/>
    <p:sldLayoutId id="21475101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8423"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FECE76-5C5D-40C0-8652-7A8732011778}" type="datetime1">
              <a:rPr lang="en-US" smtClean="0"/>
              <a:t>4/13/2021</a:t>
            </a:fld>
            <a:endParaRPr lang="en-US"/>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9A88FBD6-9CAD-431C-8EE3-8AAE3DE480EC}" type="slidenum">
              <a:rPr lang="en-US" smtClean="0"/>
              <a:t>‹#›</a:t>
            </a:fld>
            <a:endParaRPr lang="en-US"/>
          </a:p>
        </p:txBody>
      </p:sp>
    </p:spTree>
    <p:extLst>
      <p:ext uri="{BB962C8B-B14F-4D97-AF65-F5344CB8AC3E}">
        <p14:creationId xmlns:p14="http://schemas.microsoft.com/office/powerpoint/2010/main" val="580858192"/>
      </p:ext>
    </p:extLst>
  </p:cSld>
  <p:clrMap bg1="lt1" tx1="dk1" bg2="lt2" tx2="dk2" accent1="accent1" accent2="accent2" accent3="accent3" accent4="accent4" accent5="accent5" accent6="accent6" hlink="hlink" folHlink="folHlink"/>
  <p:sldLayoutIdLst>
    <p:sldLayoutId id="2147510174" r:id="rId1"/>
    <p:sldLayoutId id="2147510175" r:id="rId2"/>
    <p:sldLayoutId id="2147510176" r:id="rId3"/>
    <p:sldLayoutId id="2147510177" r:id="rId4"/>
    <p:sldLayoutId id="2147510178" r:id="rId5"/>
    <p:sldLayoutId id="2147510179" r:id="rId6"/>
    <p:sldLayoutId id="2147510180" r:id="rId7"/>
    <p:sldLayoutId id="2147510181" r:id="rId8"/>
    <p:sldLayoutId id="2147510182" r:id="rId9"/>
    <p:sldLayoutId id="2147510183" r:id="rId10"/>
    <p:sldLayoutId id="2147510184" r:id="rId11"/>
    <p:sldLayoutId id="2147510185" r:id="rId12"/>
    <p:sldLayoutId id="2147510186" r:id="rId13"/>
    <p:sldLayoutId id="2147510187" r:id="rId14"/>
    <p:sldLayoutId id="2147510188" r:id="rId15"/>
    <p:sldLayoutId id="2147510189" r:id="rId16"/>
    <p:sldLayoutId id="2147510190"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3B69FB-0188-44FD-AE74-8BD9188D2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089F3B-1891-40C7-A53D-FB8526F62A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10D4F-C103-4774-A763-9E7CBD6FC8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39514-5CF7-49F8-8F3A-CDCC5AD717FE}" type="datetimeFigureOut">
              <a:rPr lang="en-US" smtClean="0"/>
              <a:t>4/13/2021</a:t>
            </a:fld>
            <a:endParaRPr lang="en-US"/>
          </a:p>
        </p:txBody>
      </p:sp>
      <p:sp>
        <p:nvSpPr>
          <p:cNvPr id="5" name="Footer Placeholder 4">
            <a:extLst>
              <a:ext uri="{FF2B5EF4-FFF2-40B4-BE49-F238E27FC236}">
                <a16:creationId xmlns:a16="http://schemas.microsoft.com/office/drawing/2014/main" id="{07EF1730-5B1B-46CC-9715-C9611C013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C6D07A-51ED-4928-95FB-9EB55E2AD7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AADB3-D090-4F91-8247-B6BAF57B0A66}" type="slidenum">
              <a:rPr lang="en-US" smtClean="0"/>
              <a:t>‹#›</a:t>
            </a:fld>
            <a:endParaRPr lang="en-US"/>
          </a:p>
        </p:txBody>
      </p:sp>
    </p:spTree>
    <p:extLst>
      <p:ext uri="{BB962C8B-B14F-4D97-AF65-F5344CB8AC3E}">
        <p14:creationId xmlns:p14="http://schemas.microsoft.com/office/powerpoint/2010/main" val="3273963401"/>
      </p:ext>
    </p:extLst>
  </p:cSld>
  <p:clrMap bg1="lt1" tx1="dk1" bg2="lt2" tx2="dk2" accent1="accent1" accent2="accent2" accent3="accent3" accent4="accent4" accent5="accent5" accent6="accent6" hlink="hlink" folHlink="folHlink"/>
  <p:sldLayoutIdLst>
    <p:sldLayoutId id="2147510192" r:id="rId1"/>
    <p:sldLayoutId id="2147510193" r:id="rId2"/>
    <p:sldLayoutId id="2147510194" r:id="rId3"/>
    <p:sldLayoutId id="2147510195" r:id="rId4"/>
    <p:sldLayoutId id="2147510196" r:id="rId5"/>
    <p:sldLayoutId id="2147510197" r:id="rId6"/>
    <p:sldLayoutId id="2147510198" r:id="rId7"/>
    <p:sldLayoutId id="2147510199" r:id="rId8"/>
    <p:sldLayoutId id="2147510200" r:id="rId9"/>
    <p:sldLayoutId id="2147510201" r:id="rId10"/>
    <p:sldLayoutId id="21475102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6DFF08F-DC6B-4601-B491-B0F83F6DD2DA}" type="datetimeFigureOut">
              <a:rPr lang="en-US" smtClean="0"/>
              <a:pPr/>
              <a:t>4/13/2021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FAB73BC-B049-4115-A692-8D63A059BFB8}"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75494917"/>
      </p:ext>
    </p:extLst>
  </p:cSld>
  <p:clrMap bg1="lt1" tx1="dk1" bg2="lt2" tx2="dk2" accent1="accent1" accent2="accent2" accent3="accent3" accent4="accent4" accent5="accent5" accent6="accent6" hlink="hlink" folHlink="folHlink"/>
  <p:sldLayoutIdLst>
    <p:sldLayoutId id="2147510204" r:id="rId1"/>
    <p:sldLayoutId id="2147510205" r:id="rId2"/>
    <p:sldLayoutId id="2147510206" r:id="rId3"/>
    <p:sldLayoutId id="2147510207" r:id="rId4"/>
    <p:sldLayoutId id="2147510208" r:id="rId5"/>
    <p:sldLayoutId id="2147510209" r:id="rId6"/>
    <p:sldLayoutId id="2147510210" r:id="rId7"/>
    <p:sldLayoutId id="2147510211" r:id="rId8"/>
    <p:sldLayoutId id="2147510212" r:id="rId9"/>
    <p:sldLayoutId id="2147510213" r:id="rId10"/>
    <p:sldLayoutId id="214751021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6" tIns="45610" rIns="91206" bIns="4561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6" tIns="45610" rIns="91206" bIns="4561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9" name="Rectangle 5"/>
          <p:cNvSpPr>
            <a:spLocks noGrp="1" noChangeArrowheads="1"/>
          </p:cNvSpPr>
          <p:nvPr>
            <p:ph type="ftr" sz="quarter" idx="3"/>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6" tIns="45610" rIns="91206" bIns="45610" numCol="1" anchor="t" anchorCtr="0" compatLnSpc="1">
            <a:prstTxWarp prst="textNoShape">
              <a:avLst/>
            </a:prstTxWarp>
          </a:bodyPr>
          <a:lstStyle>
            <a:lvl1pPr algn="ctr" defTabSz="684430">
              <a:defRPr sz="1400" b="1">
                <a:latin typeface="+mn-lt"/>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510028" r:id="rId1"/>
    <p:sldLayoutId id="2147510029" r:id="rId2"/>
    <p:sldLayoutId id="2147510030" r:id="rId3"/>
    <p:sldLayoutId id="2147510031" r:id="rId4"/>
    <p:sldLayoutId id="2147510032" r:id="rId5"/>
    <p:sldLayoutId id="2147510033" r:id="rId6"/>
    <p:sldLayoutId id="2147510034" r:id="rId7"/>
    <p:sldLayoutId id="2147510035" r:id="rId8"/>
    <p:sldLayoutId id="2147510036" r:id="rId9"/>
    <p:sldLayoutId id="2147510037" r:id="rId10"/>
    <p:sldLayoutId id="2147510038" r:id="rId11"/>
  </p:sldLayoutIdLst>
  <p:hf hdr="0" ftr="0" dt="0"/>
  <p:txStyles>
    <p:titleStyle>
      <a:lvl1pPr algn="ctr" defTabSz="681038" rtl="0" eaLnBrk="0" fontAlgn="base" hangingPunct="0">
        <a:spcBef>
          <a:spcPct val="0"/>
        </a:spcBef>
        <a:spcAft>
          <a:spcPct val="0"/>
        </a:spcAft>
        <a:defRPr sz="4400">
          <a:solidFill>
            <a:schemeClr val="tx2"/>
          </a:solidFill>
          <a:latin typeface="+mj-lt"/>
          <a:ea typeface="+mj-ea"/>
          <a:cs typeface="+mj-cs"/>
        </a:defRPr>
      </a:lvl1pPr>
      <a:lvl2pPr algn="ctr" defTabSz="681038" rtl="0" eaLnBrk="0" fontAlgn="base" hangingPunct="0">
        <a:spcBef>
          <a:spcPct val="0"/>
        </a:spcBef>
        <a:spcAft>
          <a:spcPct val="0"/>
        </a:spcAft>
        <a:defRPr sz="4400">
          <a:solidFill>
            <a:schemeClr val="tx2"/>
          </a:solidFill>
          <a:latin typeface="Arial" charset="0"/>
        </a:defRPr>
      </a:lvl2pPr>
      <a:lvl3pPr algn="ctr" defTabSz="681038" rtl="0" eaLnBrk="0" fontAlgn="base" hangingPunct="0">
        <a:spcBef>
          <a:spcPct val="0"/>
        </a:spcBef>
        <a:spcAft>
          <a:spcPct val="0"/>
        </a:spcAft>
        <a:defRPr sz="4400">
          <a:solidFill>
            <a:schemeClr val="tx2"/>
          </a:solidFill>
          <a:latin typeface="Arial" charset="0"/>
        </a:defRPr>
      </a:lvl3pPr>
      <a:lvl4pPr algn="ctr" defTabSz="681038" rtl="0" eaLnBrk="0" fontAlgn="base" hangingPunct="0">
        <a:spcBef>
          <a:spcPct val="0"/>
        </a:spcBef>
        <a:spcAft>
          <a:spcPct val="0"/>
        </a:spcAft>
        <a:defRPr sz="4400">
          <a:solidFill>
            <a:schemeClr val="tx2"/>
          </a:solidFill>
          <a:latin typeface="Arial" charset="0"/>
        </a:defRPr>
      </a:lvl4pPr>
      <a:lvl5pPr algn="ctr" defTabSz="681038" rtl="0" eaLnBrk="0" fontAlgn="base" hangingPunct="0">
        <a:spcBef>
          <a:spcPct val="0"/>
        </a:spcBef>
        <a:spcAft>
          <a:spcPct val="0"/>
        </a:spcAft>
        <a:defRPr sz="4400">
          <a:solidFill>
            <a:schemeClr val="tx2"/>
          </a:solidFill>
          <a:latin typeface="Arial" charset="0"/>
        </a:defRPr>
      </a:lvl5pPr>
      <a:lvl6pPr marL="456290" algn="ctr" defTabSz="684430" rtl="0" eaLnBrk="0" fontAlgn="base" hangingPunct="0">
        <a:spcBef>
          <a:spcPct val="0"/>
        </a:spcBef>
        <a:spcAft>
          <a:spcPct val="0"/>
        </a:spcAft>
        <a:defRPr sz="4400">
          <a:solidFill>
            <a:schemeClr val="tx2"/>
          </a:solidFill>
          <a:latin typeface="Arial" charset="0"/>
        </a:defRPr>
      </a:lvl6pPr>
      <a:lvl7pPr marL="912576" algn="ctr" defTabSz="684430" rtl="0" eaLnBrk="0" fontAlgn="base" hangingPunct="0">
        <a:spcBef>
          <a:spcPct val="0"/>
        </a:spcBef>
        <a:spcAft>
          <a:spcPct val="0"/>
        </a:spcAft>
        <a:defRPr sz="4400">
          <a:solidFill>
            <a:schemeClr val="tx2"/>
          </a:solidFill>
          <a:latin typeface="Arial" charset="0"/>
        </a:defRPr>
      </a:lvl7pPr>
      <a:lvl8pPr marL="1368859" algn="ctr" defTabSz="684430" rtl="0" eaLnBrk="0" fontAlgn="base" hangingPunct="0">
        <a:spcBef>
          <a:spcPct val="0"/>
        </a:spcBef>
        <a:spcAft>
          <a:spcPct val="0"/>
        </a:spcAft>
        <a:defRPr sz="4400">
          <a:solidFill>
            <a:schemeClr val="tx2"/>
          </a:solidFill>
          <a:latin typeface="Arial" charset="0"/>
        </a:defRPr>
      </a:lvl8pPr>
      <a:lvl9pPr marL="1825151" algn="ctr" defTabSz="684430" rtl="0" eaLnBrk="0" fontAlgn="base" hangingPunct="0">
        <a:spcBef>
          <a:spcPct val="0"/>
        </a:spcBef>
        <a:spcAft>
          <a:spcPct val="0"/>
        </a:spcAft>
        <a:defRPr sz="4400">
          <a:solidFill>
            <a:schemeClr val="tx2"/>
          </a:solidFill>
          <a:latin typeface="Arial" charset="0"/>
        </a:defRPr>
      </a:lvl9pPr>
    </p:titleStyle>
    <p:bodyStyle>
      <a:lvl1pPr marL="336550" indent="-336550" algn="l" defTabSz="681038" rtl="0" eaLnBrk="0" fontAlgn="base" hangingPunct="0">
        <a:spcBef>
          <a:spcPct val="20000"/>
        </a:spcBef>
        <a:spcAft>
          <a:spcPct val="0"/>
        </a:spcAft>
        <a:buChar char="•"/>
        <a:defRPr sz="3200">
          <a:solidFill>
            <a:schemeClr val="tx1"/>
          </a:solidFill>
          <a:latin typeface="+mn-lt"/>
          <a:ea typeface="+mn-ea"/>
          <a:cs typeface="+mn-cs"/>
        </a:defRPr>
      </a:lvl1pPr>
      <a:lvl2pPr marL="738188" indent="-280988" algn="l" defTabSz="681038" rtl="0" eaLnBrk="0" fontAlgn="base" hangingPunct="0">
        <a:spcBef>
          <a:spcPct val="20000"/>
        </a:spcBef>
        <a:spcAft>
          <a:spcPct val="0"/>
        </a:spcAft>
        <a:buChar char="–"/>
        <a:defRPr sz="2800">
          <a:solidFill>
            <a:schemeClr val="tx1"/>
          </a:solidFill>
          <a:latin typeface="+mn-lt"/>
        </a:defRPr>
      </a:lvl2pPr>
      <a:lvl3pPr marL="1136650" indent="-222250" algn="l" defTabSz="681038" rtl="0" eaLnBrk="0" fontAlgn="base" hangingPunct="0">
        <a:spcBef>
          <a:spcPct val="20000"/>
        </a:spcBef>
        <a:spcAft>
          <a:spcPct val="0"/>
        </a:spcAft>
        <a:buChar char="•"/>
        <a:defRPr sz="2400">
          <a:solidFill>
            <a:schemeClr val="tx1"/>
          </a:solidFill>
          <a:latin typeface="+mn-lt"/>
        </a:defRPr>
      </a:lvl3pPr>
      <a:lvl4pPr marL="1592263" indent="-222250" algn="l" defTabSz="681038" rtl="0" eaLnBrk="0" fontAlgn="base" hangingPunct="0">
        <a:spcBef>
          <a:spcPct val="20000"/>
        </a:spcBef>
        <a:spcAft>
          <a:spcPct val="0"/>
        </a:spcAft>
        <a:buChar char="–"/>
        <a:defRPr sz="2000">
          <a:solidFill>
            <a:schemeClr val="tx1"/>
          </a:solidFill>
          <a:latin typeface="+mn-lt"/>
        </a:defRPr>
      </a:lvl4pPr>
      <a:lvl5pPr marL="2049463" indent="-222250" algn="l" defTabSz="681038" rtl="0" eaLnBrk="0" fontAlgn="base" hangingPunct="0">
        <a:spcBef>
          <a:spcPct val="20000"/>
        </a:spcBef>
        <a:spcAft>
          <a:spcPct val="0"/>
        </a:spcAft>
        <a:buChar char="»"/>
        <a:defRPr sz="2000">
          <a:solidFill>
            <a:schemeClr val="tx1"/>
          </a:solidFill>
          <a:latin typeface="+mn-lt"/>
        </a:defRPr>
      </a:lvl5pPr>
      <a:lvl6pPr marL="2507998" indent="-226557" algn="l" defTabSz="684430" rtl="0" eaLnBrk="0" fontAlgn="base" hangingPunct="0">
        <a:spcBef>
          <a:spcPct val="20000"/>
        </a:spcBef>
        <a:spcAft>
          <a:spcPct val="0"/>
        </a:spcAft>
        <a:buChar char="»"/>
        <a:defRPr sz="2000">
          <a:solidFill>
            <a:schemeClr val="tx1"/>
          </a:solidFill>
          <a:latin typeface="+mn-lt"/>
        </a:defRPr>
      </a:lvl6pPr>
      <a:lvl7pPr marL="2964285" indent="-226557" algn="l" defTabSz="684430" rtl="0" eaLnBrk="0" fontAlgn="base" hangingPunct="0">
        <a:spcBef>
          <a:spcPct val="20000"/>
        </a:spcBef>
        <a:spcAft>
          <a:spcPct val="0"/>
        </a:spcAft>
        <a:buChar char="»"/>
        <a:defRPr sz="2000">
          <a:solidFill>
            <a:schemeClr val="tx1"/>
          </a:solidFill>
          <a:latin typeface="+mn-lt"/>
        </a:defRPr>
      </a:lvl7pPr>
      <a:lvl8pPr marL="3420575" indent="-226557" algn="l" defTabSz="684430" rtl="0" eaLnBrk="0" fontAlgn="base" hangingPunct="0">
        <a:spcBef>
          <a:spcPct val="20000"/>
        </a:spcBef>
        <a:spcAft>
          <a:spcPct val="0"/>
        </a:spcAft>
        <a:buChar char="»"/>
        <a:defRPr sz="2000">
          <a:solidFill>
            <a:schemeClr val="tx1"/>
          </a:solidFill>
          <a:latin typeface="+mn-lt"/>
        </a:defRPr>
      </a:lvl8pPr>
      <a:lvl9pPr marL="3876859" indent="-226557" algn="l" defTabSz="684430"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2576" rtl="0" eaLnBrk="1" latinLnBrk="0" hangingPunct="1">
        <a:defRPr sz="1800" kern="1200">
          <a:solidFill>
            <a:schemeClr val="tx1"/>
          </a:solidFill>
          <a:latin typeface="+mn-lt"/>
          <a:ea typeface="+mn-ea"/>
          <a:cs typeface="+mn-cs"/>
        </a:defRPr>
      </a:lvl1pPr>
      <a:lvl2pPr marL="456290" algn="l" defTabSz="912576" rtl="0" eaLnBrk="1" latinLnBrk="0" hangingPunct="1">
        <a:defRPr sz="1800" kern="1200">
          <a:solidFill>
            <a:schemeClr val="tx1"/>
          </a:solidFill>
          <a:latin typeface="+mn-lt"/>
          <a:ea typeface="+mn-ea"/>
          <a:cs typeface="+mn-cs"/>
        </a:defRPr>
      </a:lvl2pPr>
      <a:lvl3pPr marL="912576" algn="l" defTabSz="912576" rtl="0" eaLnBrk="1" latinLnBrk="0" hangingPunct="1">
        <a:defRPr sz="1800" kern="1200">
          <a:solidFill>
            <a:schemeClr val="tx1"/>
          </a:solidFill>
          <a:latin typeface="+mn-lt"/>
          <a:ea typeface="+mn-ea"/>
          <a:cs typeface="+mn-cs"/>
        </a:defRPr>
      </a:lvl3pPr>
      <a:lvl4pPr marL="1368859" algn="l" defTabSz="912576" rtl="0" eaLnBrk="1" latinLnBrk="0" hangingPunct="1">
        <a:defRPr sz="1800" kern="1200">
          <a:solidFill>
            <a:schemeClr val="tx1"/>
          </a:solidFill>
          <a:latin typeface="+mn-lt"/>
          <a:ea typeface="+mn-ea"/>
          <a:cs typeface="+mn-cs"/>
        </a:defRPr>
      </a:lvl4pPr>
      <a:lvl5pPr marL="1825151" algn="l" defTabSz="912576" rtl="0" eaLnBrk="1" latinLnBrk="0" hangingPunct="1">
        <a:defRPr sz="1800" kern="1200">
          <a:solidFill>
            <a:schemeClr val="tx1"/>
          </a:solidFill>
          <a:latin typeface="+mn-lt"/>
          <a:ea typeface="+mn-ea"/>
          <a:cs typeface="+mn-cs"/>
        </a:defRPr>
      </a:lvl5pPr>
      <a:lvl6pPr marL="2281440" algn="l" defTabSz="912576" rtl="0" eaLnBrk="1" latinLnBrk="0" hangingPunct="1">
        <a:defRPr sz="1800" kern="1200">
          <a:solidFill>
            <a:schemeClr val="tx1"/>
          </a:solidFill>
          <a:latin typeface="+mn-lt"/>
          <a:ea typeface="+mn-ea"/>
          <a:cs typeface="+mn-cs"/>
        </a:defRPr>
      </a:lvl6pPr>
      <a:lvl7pPr marL="2737724" algn="l" defTabSz="912576" rtl="0" eaLnBrk="1" latinLnBrk="0" hangingPunct="1">
        <a:defRPr sz="1800" kern="1200">
          <a:solidFill>
            <a:schemeClr val="tx1"/>
          </a:solidFill>
          <a:latin typeface="+mn-lt"/>
          <a:ea typeface="+mn-ea"/>
          <a:cs typeface="+mn-cs"/>
        </a:defRPr>
      </a:lvl7pPr>
      <a:lvl8pPr marL="3194013" algn="l" defTabSz="912576" rtl="0" eaLnBrk="1" latinLnBrk="0" hangingPunct="1">
        <a:defRPr sz="1800" kern="1200">
          <a:solidFill>
            <a:schemeClr val="tx1"/>
          </a:solidFill>
          <a:latin typeface="+mn-lt"/>
          <a:ea typeface="+mn-ea"/>
          <a:cs typeface="+mn-cs"/>
        </a:defRPr>
      </a:lvl8pPr>
      <a:lvl9pPr marL="3650303" algn="l" defTabSz="91257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9" tIns="45616" rIns="91219" bIns="45616"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9" tIns="45616" rIns="91219" bIns="4561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219" tIns="45616" rIns="91219" bIns="45616" numCol="1" anchor="t" anchorCtr="0" compatLnSpc="1">
            <a:prstTxWarp prst="textNoShape">
              <a:avLst/>
            </a:prstTxWarp>
          </a:bodyPr>
          <a:lstStyle>
            <a:lvl1pPr algn="ctr" eaLnBrk="0" hangingPunct="0">
              <a:defRPr sz="1400" b="1">
                <a:solidFill>
                  <a:srgbClr val="000000"/>
                </a:solidFill>
                <a:latin typeface="Arial"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510051" r:id="rId1"/>
    <p:sldLayoutId id="2147510052" r:id="rId2"/>
    <p:sldLayoutId id="2147510053" r:id="rId3"/>
    <p:sldLayoutId id="2147510054" r:id="rId4"/>
    <p:sldLayoutId id="2147510055" r:id="rId5"/>
    <p:sldLayoutId id="2147510056" r:id="rId6"/>
    <p:sldLayoutId id="2147510057" r:id="rId7"/>
    <p:sldLayoutId id="2147510058" r:id="rId8"/>
    <p:sldLayoutId id="2147510059" r:id="rId9"/>
    <p:sldLayoutId id="2147510060" r:id="rId10"/>
    <p:sldLayoutId id="214751006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095" algn="ctr" rtl="0" fontAlgn="base">
        <a:spcBef>
          <a:spcPct val="0"/>
        </a:spcBef>
        <a:spcAft>
          <a:spcPct val="0"/>
        </a:spcAft>
        <a:defRPr sz="4400">
          <a:solidFill>
            <a:schemeClr val="tx2"/>
          </a:solidFill>
          <a:latin typeface="Arial" charset="0"/>
        </a:defRPr>
      </a:lvl6pPr>
      <a:lvl7pPr marL="912186" algn="ctr" rtl="0" fontAlgn="base">
        <a:spcBef>
          <a:spcPct val="0"/>
        </a:spcBef>
        <a:spcAft>
          <a:spcPct val="0"/>
        </a:spcAft>
        <a:defRPr sz="4400">
          <a:solidFill>
            <a:schemeClr val="tx2"/>
          </a:solidFill>
          <a:latin typeface="Arial" charset="0"/>
        </a:defRPr>
      </a:lvl7pPr>
      <a:lvl8pPr marL="1368273" algn="ctr" rtl="0" fontAlgn="base">
        <a:spcBef>
          <a:spcPct val="0"/>
        </a:spcBef>
        <a:spcAft>
          <a:spcPct val="0"/>
        </a:spcAft>
        <a:defRPr sz="4400">
          <a:solidFill>
            <a:schemeClr val="tx2"/>
          </a:solidFill>
          <a:latin typeface="Arial" charset="0"/>
        </a:defRPr>
      </a:lvl8pPr>
      <a:lvl9pPr marL="1824370" algn="ctr" rtl="0" fontAlgn="base">
        <a:spcBef>
          <a:spcPct val="0"/>
        </a:spcBef>
        <a:spcAft>
          <a:spcPct val="0"/>
        </a:spcAft>
        <a:defRPr sz="4400">
          <a:solidFill>
            <a:schemeClr val="tx2"/>
          </a:solidFill>
          <a:latin typeface="Arial" charset="0"/>
        </a:defRPr>
      </a:lvl9pPr>
    </p:titleStyle>
    <p:bodyStyle>
      <a:lvl1pPr marL="338138" indent="-338138" algn="l" rtl="0" eaLnBrk="0" fontAlgn="base" hangingPunct="0">
        <a:spcBef>
          <a:spcPct val="20000"/>
        </a:spcBef>
        <a:spcAft>
          <a:spcPct val="0"/>
        </a:spcAft>
        <a:buChar char="•"/>
        <a:defRPr sz="3200">
          <a:solidFill>
            <a:schemeClr val="tx1"/>
          </a:solidFill>
          <a:latin typeface="+mn-lt"/>
          <a:ea typeface="+mn-ea"/>
          <a:cs typeface="+mn-cs"/>
        </a:defRPr>
      </a:lvl1pPr>
      <a:lvl2pPr marL="738188" indent="-280988" algn="l" rtl="0" eaLnBrk="0" fontAlgn="base" hangingPunct="0">
        <a:spcBef>
          <a:spcPct val="20000"/>
        </a:spcBef>
        <a:spcAft>
          <a:spcPct val="0"/>
        </a:spcAft>
        <a:buChar char="–"/>
        <a:defRPr sz="2800">
          <a:solidFill>
            <a:schemeClr val="tx1"/>
          </a:solidFill>
          <a:latin typeface="+mn-lt"/>
        </a:defRPr>
      </a:lvl2pPr>
      <a:lvl3pPr marL="1138238" indent="-223838" algn="l" rtl="0" eaLnBrk="0" fontAlgn="base" hangingPunct="0">
        <a:spcBef>
          <a:spcPct val="20000"/>
        </a:spcBef>
        <a:spcAft>
          <a:spcPct val="0"/>
        </a:spcAft>
        <a:buChar char="•"/>
        <a:defRPr sz="2400">
          <a:solidFill>
            <a:schemeClr val="tx1"/>
          </a:solidFill>
          <a:latin typeface="+mn-lt"/>
        </a:defRPr>
      </a:lvl3pPr>
      <a:lvl4pPr marL="1593850" indent="-223838" algn="l" rtl="0" eaLnBrk="0" fontAlgn="base" hangingPunct="0">
        <a:spcBef>
          <a:spcPct val="20000"/>
        </a:spcBef>
        <a:spcAft>
          <a:spcPct val="0"/>
        </a:spcAft>
        <a:buChar char="–"/>
        <a:defRPr sz="2000">
          <a:solidFill>
            <a:schemeClr val="tx1"/>
          </a:solidFill>
          <a:latin typeface="+mn-lt"/>
        </a:defRPr>
      </a:lvl4pPr>
      <a:lvl5pPr marL="2049463" indent="-223838" algn="l" rtl="0" eaLnBrk="0" fontAlgn="base" hangingPunct="0">
        <a:spcBef>
          <a:spcPct val="20000"/>
        </a:spcBef>
        <a:spcAft>
          <a:spcPct val="0"/>
        </a:spcAft>
        <a:buChar char="»"/>
        <a:defRPr sz="2000">
          <a:solidFill>
            <a:schemeClr val="tx1"/>
          </a:solidFill>
          <a:latin typeface="+mn-lt"/>
        </a:defRPr>
      </a:lvl5pPr>
      <a:lvl6pPr marL="2508510" indent="-228040" algn="l" rtl="0" fontAlgn="base">
        <a:spcBef>
          <a:spcPct val="20000"/>
        </a:spcBef>
        <a:spcAft>
          <a:spcPct val="0"/>
        </a:spcAft>
        <a:buChar char="»"/>
        <a:defRPr sz="2000">
          <a:solidFill>
            <a:schemeClr val="tx1"/>
          </a:solidFill>
          <a:latin typeface="+mn-lt"/>
        </a:defRPr>
      </a:lvl6pPr>
      <a:lvl7pPr marL="2964600" indent="-228040" algn="l" rtl="0" fontAlgn="base">
        <a:spcBef>
          <a:spcPct val="20000"/>
        </a:spcBef>
        <a:spcAft>
          <a:spcPct val="0"/>
        </a:spcAft>
        <a:buChar char="»"/>
        <a:defRPr sz="2000">
          <a:solidFill>
            <a:schemeClr val="tx1"/>
          </a:solidFill>
          <a:latin typeface="+mn-lt"/>
        </a:defRPr>
      </a:lvl7pPr>
      <a:lvl8pPr marL="3420696" indent="-228040" algn="l" rtl="0" fontAlgn="base">
        <a:spcBef>
          <a:spcPct val="20000"/>
        </a:spcBef>
        <a:spcAft>
          <a:spcPct val="0"/>
        </a:spcAft>
        <a:buChar char="»"/>
        <a:defRPr sz="2000">
          <a:solidFill>
            <a:schemeClr val="tx1"/>
          </a:solidFill>
          <a:latin typeface="+mn-lt"/>
        </a:defRPr>
      </a:lvl8pPr>
      <a:lvl9pPr marL="3876784" indent="-22804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2186" rtl="0" eaLnBrk="1" latinLnBrk="0" hangingPunct="1">
        <a:defRPr sz="1800" kern="1200">
          <a:solidFill>
            <a:schemeClr val="tx1"/>
          </a:solidFill>
          <a:latin typeface="+mn-lt"/>
          <a:ea typeface="+mn-ea"/>
          <a:cs typeface="+mn-cs"/>
        </a:defRPr>
      </a:lvl1pPr>
      <a:lvl2pPr marL="456095" algn="l" defTabSz="912186" rtl="0" eaLnBrk="1" latinLnBrk="0" hangingPunct="1">
        <a:defRPr sz="1800" kern="1200">
          <a:solidFill>
            <a:schemeClr val="tx1"/>
          </a:solidFill>
          <a:latin typeface="+mn-lt"/>
          <a:ea typeface="+mn-ea"/>
          <a:cs typeface="+mn-cs"/>
        </a:defRPr>
      </a:lvl2pPr>
      <a:lvl3pPr marL="912186" algn="l" defTabSz="912186" rtl="0" eaLnBrk="1" latinLnBrk="0" hangingPunct="1">
        <a:defRPr sz="1800" kern="1200">
          <a:solidFill>
            <a:schemeClr val="tx1"/>
          </a:solidFill>
          <a:latin typeface="+mn-lt"/>
          <a:ea typeface="+mn-ea"/>
          <a:cs typeface="+mn-cs"/>
        </a:defRPr>
      </a:lvl3pPr>
      <a:lvl4pPr marL="1368273" algn="l" defTabSz="912186" rtl="0" eaLnBrk="1" latinLnBrk="0" hangingPunct="1">
        <a:defRPr sz="1800" kern="1200">
          <a:solidFill>
            <a:schemeClr val="tx1"/>
          </a:solidFill>
          <a:latin typeface="+mn-lt"/>
          <a:ea typeface="+mn-ea"/>
          <a:cs typeface="+mn-cs"/>
        </a:defRPr>
      </a:lvl4pPr>
      <a:lvl5pPr marL="1824370" algn="l" defTabSz="912186" rtl="0" eaLnBrk="1" latinLnBrk="0" hangingPunct="1">
        <a:defRPr sz="1800" kern="1200">
          <a:solidFill>
            <a:schemeClr val="tx1"/>
          </a:solidFill>
          <a:latin typeface="+mn-lt"/>
          <a:ea typeface="+mn-ea"/>
          <a:cs typeface="+mn-cs"/>
        </a:defRPr>
      </a:lvl5pPr>
      <a:lvl6pPr marL="2280464" algn="l" defTabSz="912186" rtl="0" eaLnBrk="1" latinLnBrk="0" hangingPunct="1">
        <a:defRPr sz="1800" kern="1200">
          <a:solidFill>
            <a:schemeClr val="tx1"/>
          </a:solidFill>
          <a:latin typeface="+mn-lt"/>
          <a:ea typeface="+mn-ea"/>
          <a:cs typeface="+mn-cs"/>
        </a:defRPr>
      </a:lvl6pPr>
      <a:lvl7pPr marL="2736552" algn="l" defTabSz="912186" rtl="0" eaLnBrk="1" latinLnBrk="0" hangingPunct="1">
        <a:defRPr sz="1800" kern="1200">
          <a:solidFill>
            <a:schemeClr val="tx1"/>
          </a:solidFill>
          <a:latin typeface="+mn-lt"/>
          <a:ea typeface="+mn-ea"/>
          <a:cs typeface="+mn-cs"/>
        </a:defRPr>
      </a:lvl7pPr>
      <a:lvl8pPr marL="3192647" algn="l" defTabSz="912186" rtl="0" eaLnBrk="1" latinLnBrk="0" hangingPunct="1">
        <a:defRPr sz="1800" kern="1200">
          <a:solidFill>
            <a:schemeClr val="tx1"/>
          </a:solidFill>
          <a:latin typeface="+mn-lt"/>
          <a:ea typeface="+mn-ea"/>
          <a:cs typeface="+mn-cs"/>
        </a:defRPr>
      </a:lvl8pPr>
      <a:lvl9pPr marL="3648741" algn="l" defTabSz="91218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9" tIns="45616" rIns="91219" bIns="45616"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9" tIns="45616" rIns="91219" bIns="4561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9" name="Rectangle 5"/>
          <p:cNvSpPr>
            <a:spLocks noGrp="1" noChangeArrowheads="1"/>
          </p:cNvSpPr>
          <p:nvPr>
            <p:ph type="ftr" sz="quarter" idx="3"/>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9" tIns="45616" rIns="91219" bIns="45616" numCol="1" anchor="t" anchorCtr="0" compatLnSpc="1">
            <a:prstTxWarp prst="textNoShape">
              <a:avLst/>
            </a:prstTxWarp>
          </a:bodyPr>
          <a:lstStyle>
            <a:lvl1pPr algn="ctr" defTabSz="684527">
              <a:defRPr sz="1400" b="1">
                <a:solidFill>
                  <a:srgbClr val="000000"/>
                </a:solidFill>
                <a:latin typeface="+mn-lt"/>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510039" r:id="rId1"/>
    <p:sldLayoutId id="2147510040" r:id="rId2"/>
    <p:sldLayoutId id="2147510041" r:id="rId3"/>
    <p:sldLayoutId id="2147510042" r:id="rId4"/>
    <p:sldLayoutId id="2147510043" r:id="rId5"/>
    <p:sldLayoutId id="2147510044" r:id="rId6"/>
    <p:sldLayoutId id="2147510045" r:id="rId7"/>
    <p:sldLayoutId id="2147510046" r:id="rId8"/>
    <p:sldLayoutId id="2147510047" r:id="rId9"/>
    <p:sldLayoutId id="2147510048" r:id="rId10"/>
    <p:sldLayoutId id="2147510049" r:id="rId11"/>
  </p:sldLayoutIdLst>
  <p:hf hdr="0" ftr="0" dt="0"/>
  <p:txStyles>
    <p:titleStyle>
      <a:lvl1pPr algn="ctr" defTabSz="682625" rtl="0" eaLnBrk="0" fontAlgn="base" hangingPunct="0">
        <a:spcBef>
          <a:spcPct val="0"/>
        </a:spcBef>
        <a:spcAft>
          <a:spcPct val="0"/>
        </a:spcAft>
        <a:defRPr sz="4400">
          <a:solidFill>
            <a:schemeClr val="tx2"/>
          </a:solidFill>
          <a:latin typeface="+mj-lt"/>
          <a:ea typeface="+mj-ea"/>
          <a:cs typeface="+mj-cs"/>
        </a:defRPr>
      </a:lvl1pPr>
      <a:lvl2pPr algn="ctr" defTabSz="682625" rtl="0" eaLnBrk="0" fontAlgn="base" hangingPunct="0">
        <a:spcBef>
          <a:spcPct val="0"/>
        </a:spcBef>
        <a:spcAft>
          <a:spcPct val="0"/>
        </a:spcAft>
        <a:defRPr sz="4400">
          <a:solidFill>
            <a:schemeClr val="tx2"/>
          </a:solidFill>
          <a:latin typeface="Arial" charset="0"/>
        </a:defRPr>
      </a:lvl2pPr>
      <a:lvl3pPr algn="ctr" defTabSz="682625" rtl="0" eaLnBrk="0" fontAlgn="base" hangingPunct="0">
        <a:spcBef>
          <a:spcPct val="0"/>
        </a:spcBef>
        <a:spcAft>
          <a:spcPct val="0"/>
        </a:spcAft>
        <a:defRPr sz="4400">
          <a:solidFill>
            <a:schemeClr val="tx2"/>
          </a:solidFill>
          <a:latin typeface="Arial" charset="0"/>
        </a:defRPr>
      </a:lvl3pPr>
      <a:lvl4pPr algn="ctr" defTabSz="682625" rtl="0" eaLnBrk="0" fontAlgn="base" hangingPunct="0">
        <a:spcBef>
          <a:spcPct val="0"/>
        </a:spcBef>
        <a:spcAft>
          <a:spcPct val="0"/>
        </a:spcAft>
        <a:defRPr sz="4400">
          <a:solidFill>
            <a:schemeClr val="tx2"/>
          </a:solidFill>
          <a:latin typeface="Arial" charset="0"/>
        </a:defRPr>
      </a:lvl4pPr>
      <a:lvl5pPr algn="ctr" defTabSz="682625" rtl="0" eaLnBrk="0" fontAlgn="base" hangingPunct="0">
        <a:spcBef>
          <a:spcPct val="0"/>
        </a:spcBef>
        <a:spcAft>
          <a:spcPct val="0"/>
        </a:spcAft>
        <a:defRPr sz="4400">
          <a:solidFill>
            <a:schemeClr val="tx2"/>
          </a:solidFill>
          <a:latin typeface="Arial" charset="0"/>
        </a:defRPr>
      </a:lvl5pPr>
      <a:lvl6pPr marL="456355" algn="ctr" defTabSz="684527" rtl="0" eaLnBrk="0" fontAlgn="base" hangingPunct="0">
        <a:spcBef>
          <a:spcPct val="0"/>
        </a:spcBef>
        <a:spcAft>
          <a:spcPct val="0"/>
        </a:spcAft>
        <a:defRPr sz="4400">
          <a:solidFill>
            <a:schemeClr val="tx2"/>
          </a:solidFill>
          <a:latin typeface="Arial" charset="0"/>
        </a:defRPr>
      </a:lvl6pPr>
      <a:lvl7pPr marL="912707" algn="ctr" defTabSz="684527" rtl="0" eaLnBrk="0" fontAlgn="base" hangingPunct="0">
        <a:spcBef>
          <a:spcPct val="0"/>
        </a:spcBef>
        <a:spcAft>
          <a:spcPct val="0"/>
        </a:spcAft>
        <a:defRPr sz="4400">
          <a:solidFill>
            <a:schemeClr val="tx2"/>
          </a:solidFill>
          <a:latin typeface="Arial" charset="0"/>
        </a:defRPr>
      </a:lvl7pPr>
      <a:lvl8pPr marL="1369055" algn="ctr" defTabSz="684527" rtl="0" eaLnBrk="0" fontAlgn="base" hangingPunct="0">
        <a:spcBef>
          <a:spcPct val="0"/>
        </a:spcBef>
        <a:spcAft>
          <a:spcPct val="0"/>
        </a:spcAft>
        <a:defRPr sz="4400">
          <a:solidFill>
            <a:schemeClr val="tx2"/>
          </a:solidFill>
          <a:latin typeface="Arial" charset="0"/>
        </a:defRPr>
      </a:lvl8pPr>
      <a:lvl9pPr marL="1825412" algn="ctr" defTabSz="684527" rtl="0" eaLnBrk="0" fontAlgn="base" hangingPunct="0">
        <a:spcBef>
          <a:spcPct val="0"/>
        </a:spcBef>
        <a:spcAft>
          <a:spcPct val="0"/>
        </a:spcAft>
        <a:defRPr sz="4400">
          <a:solidFill>
            <a:schemeClr val="tx2"/>
          </a:solidFill>
          <a:latin typeface="Arial" charset="0"/>
        </a:defRPr>
      </a:lvl9pPr>
    </p:titleStyle>
    <p:bodyStyle>
      <a:lvl1pPr marL="338138" indent="-338138" algn="l" defTabSz="682625"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defTabSz="682625" rtl="0" eaLnBrk="0" fontAlgn="base" hangingPunct="0">
        <a:spcBef>
          <a:spcPct val="20000"/>
        </a:spcBef>
        <a:spcAft>
          <a:spcPct val="0"/>
        </a:spcAft>
        <a:buChar char="–"/>
        <a:defRPr sz="2800">
          <a:solidFill>
            <a:schemeClr val="tx1"/>
          </a:solidFill>
          <a:latin typeface="+mn-lt"/>
        </a:defRPr>
      </a:lvl2pPr>
      <a:lvl3pPr marL="1138238" indent="-223838" algn="l" defTabSz="682625" rtl="0" eaLnBrk="0" fontAlgn="base" hangingPunct="0">
        <a:spcBef>
          <a:spcPct val="20000"/>
        </a:spcBef>
        <a:spcAft>
          <a:spcPct val="0"/>
        </a:spcAft>
        <a:buChar char="•"/>
        <a:defRPr sz="2400">
          <a:solidFill>
            <a:schemeClr val="tx1"/>
          </a:solidFill>
          <a:latin typeface="+mn-lt"/>
        </a:defRPr>
      </a:lvl3pPr>
      <a:lvl4pPr marL="1593850" indent="-223838" algn="l" defTabSz="682625" rtl="0" eaLnBrk="0" fontAlgn="base" hangingPunct="0">
        <a:spcBef>
          <a:spcPct val="20000"/>
        </a:spcBef>
        <a:spcAft>
          <a:spcPct val="0"/>
        </a:spcAft>
        <a:buChar char="–"/>
        <a:defRPr sz="2000">
          <a:solidFill>
            <a:schemeClr val="tx1"/>
          </a:solidFill>
          <a:latin typeface="+mn-lt"/>
        </a:defRPr>
      </a:lvl4pPr>
      <a:lvl5pPr marL="2051050" indent="-223838" algn="l" defTabSz="682625" rtl="0" eaLnBrk="0" fontAlgn="base" hangingPunct="0">
        <a:spcBef>
          <a:spcPct val="20000"/>
        </a:spcBef>
        <a:spcAft>
          <a:spcPct val="0"/>
        </a:spcAft>
        <a:buChar char="»"/>
        <a:defRPr sz="2000">
          <a:solidFill>
            <a:schemeClr val="tx1"/>
          </a:solidFill>
          <a:latin typeface="+mn-lt"/>
        </a:defRPr>
      </a:lvl5pPr>
      <a:lvl6pPr marL="2508356" indent="-226589" algn="l" defTabSz="684527" rtl="0" eaLnBrk="0" fontAlgn="base" hangingPunct="0">
        <a:spcBef>
          <a:spcPct val="20000"/>
        </a:spcBef>
        <a:spcAft>
          <a:spcPct val="0"/>
        </a:spcAft>
        <a:buChar char="»"/>
        <a:defRPr sz="2000">
          <a:solidFill>
            <a:schemeClr val="tx1"/>
          </a:solidFill>
          <a:latin typeface="+mn-lt"/>
        </a:defRPr>
      </a:lvl6pPr>
      <a:lvl7pPr marL="2964708" indent="-226589" algn="l" defTabSz="684527" rtl="0" eaLnBrk="0" fontAlgn="base" hangingPunct="0">
        <a:spcBef>
          <a:spcPct val="20000"/>
        </a:spcBef>
        <a:spcAft>
          <a:spcPct val="0"/>
        </a:spcAft>
        <a:buChar char="»"/>
        <a:defRPr sz="2000">
          <a:solidFill>
            <a:schemeClr val="tx1"/>
          </a:solidFill>
          <a:latin typeface="+mn-lt"/>
        </a:defRPr>
      </a:lvl7pPr>
      <a:lvl8pPr marL="3421063" indent="-226589" algn="l" defTabSz="684527" rtl="0" eaLnBrk="0" fontAlgn="base" hangingPunct="0">
        <a:spcBef>
          <a:spcPct val="20000"/>
        </a:spcBef>
        <a:spcAft>
          <a:spcPct val="0"/>
        </a:spcAft>
        <a:buChar char="»"/>
        <a:defRPr sz="2000">
          <a:solidFill>
            <a:schemeClr val="tx1"/>
          </a:solidFill>
          <a:latin typeface="+mn-lt"/>
        </a:defRPr>
      </a:lvl8pPr>
      <a:lvl9pPr marL="3877412" indent="-226589" algn="l" defTabSz="684527"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2707" rtl="0" eaLnBrk="1" latinLnBrk="0" hangingPunct="1">
        <a:defRPr sz="1800" kern="1200">
          <a:solidFill>
            <a:schemeClr val="tx1"/>
          </a:solidFill>
          <a:latin typeface="+mn-lt"/>
          <a:ea typeface="+mn-ea"/>
          <a:cs typeface="+mn-cs"/>
        </a:defRPr>
      </a:lvl1pPr>
      <a:lvl2pPr marL="456355" algn="l" defTabSz="912707" rtl="0" eaLnBrk="1" latinLnBrk="0" hangingPunct="1">
        <a:defRPr sz="1800" kern="1200">
          <a:solidFill>
            <a:schemeClr val="tx1"/>
          </a:solidFill>
          <a:latin typeface="+mn-lt"/>
          <a:ea typeface="+mn-ea"/>
          <a:cs typeface="+mn-cs"/>
        </a:defRPr>
      </a:lvl2pPr>
      <a:lvl3pPr marL="912707" algn="l" defTabSz="912707" rtl="0" eaLnBrk="1" latinLnBrk="0" hangingPunct="1">
        <a:defRPr sz="1800" kern="1200">
          <a:solidFill>
            <a:schemeClr val="tx1"/>
          </a:solidFill>
          <a:latin typeface="+mn-lt"/>
          <a:ea typeface="+mn-ea"/>
          <a:cs typeface="+mn-cs"/>
        </a:defRPr>
      </a:lvl3pPr>
      <a:lvl4pPr marL="1369055" algn="l" defTabSz="912707" rtl="0" eaLnBrk="1" latinLnBrk="0" hangingPunct="1">
        <a:defRPr sz="1800" kern="1200">
          <a:solidFill>
            <a:schemeClr val="tx1"/>
          </a:solidFill>
          <a:latin typeface="+mn-lt"/>
          <a:ea typeface="+mn-ea"/>
          <a:cs typeface="+mn-cs"/>
        </a:defRPr>
      </a:lvl4pPr>
      <a:lvl5pPr marL="1825412" algn="l" defTabSz="912707" rtl="0" eaLnBrk="1" latinLnBrk="0" hangingPunct="1">
        <a:defRPr sz="1800" kern="1200">
          <a:solidFill>
            <a:schemeClr val="tx1"/>
          </a:solidFill>
          <a:latin typeface="+mn-lt"/>
          <a:ea typeface="+mn-ea"/>
          <a:cs typeface="+mn-cs"/>
        </a:defRPr>
      </a:lvl5pPr>
      <a:lvl6pPr marL="2281765" algn="l" defTabSz="912707" rtl="0" eaLnBrk="1" latinLnBrk="0" hangingPunct="1">
        <a:defRPr sz="1800" kern="1200">
          <a:solidFill>
            <a:schemeClr val="tx1"/>
          </a:solidFill>
          <a:latin typeface="+mn-lt"/>
          <a:ea typeface="+mn-ea"/>
          <a:cs typeface="+mn-cs"/>
        </a:defRPr>
      </a:lvl6pPr>
      <a:lvl7pPr marL="2738115" algn="l" defTabSz="912707" rtl="0" eaLnBrk="1" latinLnBrk="0" hangingPunct="1">
        <a:defRPr sz="1800" kern="1200">
          <a:solidFill>
            <a:schemeClr val="tx1"/>
          </a:solidFill>
          <a:latin typeface="+mn-lt"/>
          <a:ea typeface="+mn-ea"/>
          <a:cs typeface="+mn-cs"/>
        </a:defRPr>
      </a:lvl7pPr>
      <a:lvl8pPr marL="3194469" algn="l" defTabSz="912707" rtl="0" eaLnBrk="1" latinLnBrk="0" hangingPunct="1">
        <a:defRPr sz="1800" kern="1200">
          <a:solidFill>
            <a:schemeClr val="tx1"/>
          </a:solidFill>
          <a:latin typeface="+mn-lt"/>
          <a:ea typeface="+mn-ea"/>
          <a:cs typeface="+mn-cs"/>
        </a:defRPr>
      </a:lvl8pPr>
      <a:lvl9pPr marL="3650824" algn="l" defTabSz="91270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304801" y="228601"/>
            <a:ext cx="11595100"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71" tIns="45640" rIns="91271" bIns="45640" anchor="ctr"/>
          <a:lstStyle/>
          <a:p>
            <a:pPr algn="ctr">
              <a:defRPr/>
            </a:pPr>
            <a:endParaRPr lang="en-US" sz="2400" dirty="0"/>
          </a:p>
        </p:txBody>
      </p:sp>
      <p:grpSp>
        <p:nvGrpSpPr>
          <p:cNvPr id="5123" name="Group 15"/>
          <p:cNvGrpSpPr>
            <a:grpSpLocks noChangeAspect="1"/>
          </p:cNvGrpSpPr>
          <p:nvPr/>
        </p:nvGrpSpPr>
        <p:grpSpPr bwMode="auto">
          <a:xfrm>
            <a:off x="281517" y="1679576"/>
            <a:ext cx="11631083" cy="1330325"/>
            <a:chOff x="-3905251" y="4294188"/>
            <a:chExt cx="13027839" cy="1892300"/>
          </a:xfrm>
        </p:grpSpPr>
        <p:sp>
          <p:nvSpPr>
            <p:cNvPr id="5129"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sp>
          <p:nvSpPr>
            <p:cNvPr id="5130"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sp>
          <p:nvSpPr>
            <p:cNvPr id="5131"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p:nvSpPr>
            <p:cNvPr id="5132"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dirty="0"/>
            </a:p>
          </p:txBody>
        </p:sp>
        <p:sp useBgFill="1">
          <p:nvSpPr>
            <p:cNvPr id="5133"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grpSp>
      <p:sp>
        <p:nvSpPr>
          <p:cNvPr id="5124" name="Title Placeholder 1"/>
          <p:cNvSpPr>
            <a:spLocks noGrp="1"/>
          </p:cNvSpPr>
          <p:nvPr>
            <p:ph type="title"/>
          </p:nvPr>
        </p:nvSpPr>
        <p:spPr bwMode="auto">
          <a:xfrm>
            <a:off x="609600" y="338139"/>
            <a:ext cx="109728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71" tIns="45640" rIns="91271" bIns="45640" numCol="1" anchor="ctr" anchorCtr="0" compatLnSpc="1">
            <a:prstTxWarp prst="textNoShape">
              <a:avLst/>
            </a:prstTxWarp>
          </a:bodyPr>
          <a:lstStyle/>
          <a:p>
            <a:pPr lvl="0"/>
            <a:r>
              <a:rPr lang="en-US" altLang="en-US"/>
              <a:t>Click to edit Master title style</a:t>
            </a:r>
          </a:p>
        </p:txBody>
      </p:sp>
      <p:sp>
        <p:nvSpPr>
          <p:cNvPr id="4" name="Date Placeholder 3"/>
          <p:cNvSpPr>
            <a:spLocks noGrp="1"/>
          </p:cNvSpPr>
          <p:nvPr>
            <p:ph type="dt" sz="half" idx="2"/>
          </p:nvPr>
        </p:nvSpPr>
        <p:spPr>
          <a:xfrm>
            <a:off x="6885518" y="6249989"/>
            <a:ext cx="5048249" cy="365125"/>
          </a:xfrm>
          <a:prstGeom prst="rect">
            <a:avLst/>
          </a:prstGeom>
        </p:spPr>
        <p:txBody>
          <a:bodyPr vert="horz" lIns="91271" tIns="45640" rIns="91271" bIns="45640" rtlCol="0" anchor="ctr"/>
          <a:lstStyle>
            <a:lvl1pPr algn="r">
              <a:defRPr sz="1000">
                <a:solidFill>
                  <a:schemeClr val="tx2"/>
                </a:solidFill>
              </a:defRPr>
            </a:lvl1pPr>
          </a:lstStyle>
          <a:p>
            <a:pPr>
              <a:defRPr/>
            </a:pPr>
            <a:fld id="{0F69E014-535D-4923-AAE2-A89F642F64C1}" type="datetime1">
              <a:rPr lang="en-US"/>
              <a:pPr>
                <a:defRPr/>
              </a:pPr>
              <a:t>4/13/2021</a:t>
            </a:fld>
            <a:endParaRPr lang="en-US" dirty="0"/>
          </a:p>
        </p:txBody>
      </p:sp>
      <p:sp>
        <p:nvSpPr>
          <p:cNvPr id="5" name="Footer Placeholder 4"/>
          <p:cNvSpPr>
            <a:spLocks noGrp="1"/>
          </p:cNvSpPr>
          <p:nvPr>
            <p:ph type="ftr" sz="quarter" idx="3"/>
          </p:nvPr>
        </p:nvSpPr>
        <p:spPr>
          <a:xfrm>
            <a:off x="258233" y="6249989"/>
            <a:ext cx="5048251" cy="365125"/>
          </a:xfrm>
          <a:prstGeom prst="rect">
            <a:avLst/>
          </a:prstGeom>
        </p:spPr>
        <p:txBody>
          <a:bodyPr vert="horz" lIns="91271" tIns="45640" rIns="91271" bIns="45640" rtlCol="0" anchor="ctr"/>
          <a:lstStyle>
            <a:lvl1pPr algn="l">
              <a:defRPr sz="1000">
                <a:solidFill>
                  <a:schemeClr val="tx2"/>
                </a:solidFill>
              </a:defRPr>
            </a:lvl1pPr>
          </a:lstStyle>
          <a:p>
            <a:pPr>
              <a:defRPr/>
            </a:pPr>
            <a:endParaRPr lang="en-US" dirty="0"/>
          </a:p>
        </p:txBody>
      </p:sp>
      <p:sp>
        <p:nvSpPr>
          <p:cNvPr id="6" name="Slide Number Placeholder 5"/>
          <p:cNvSpPr>
            <a:spLocks noGrp="1"/>
          </p:cNvSpPr>
          <p:nvPr>
            <p:ph type="sldNum" sz="quarter" idx="4"/>
          </p:nvPr>
        </p:nvSpPr>
        <p:spPr>
          <a:xfrm>
            <a:off x="5321300" y="6249989"/>
            <a:ext cx="1549400" cy="365125"/>
          </a:xfrm>
          <a:prstGeom prst="rect">
            <a:avLst/>
          </a:prstGeom>
        </p:spPr>
        <p:txBody>
          <a:bodyPr vert="horz" wrap="square" lIns="91271" tIns="45640" rIns="91271" bIns="45640" numCol="1" anchor="ctr" anchorCtr="0" compatLnSpc="1">
            <a:prstTxWarp prst="textNoShape">
              <a:avLst/>
            </a:prstTxWarp>
          </a:bodyPr>
          <a:lstStyle>
            <a:lvl1pPr algn="ctr">
              <a:defRPr sz="1000">
                <a:solidFill>
                  <a:schemeClr val="tx2"/>
                </a:solidFill>
              </a:defRPr>
            </a:lvl1pPr>
          </a:lstStyle>
          <a:p>
            <a:pPr>
              <a:defRPr/>
            </a:pPr>
            <a:fld id="{202C524B-2DA7-4CD3-BFD9-F61F97C799C4}" type="slidenum">
              <a:rPr lang="en-US" altLang="en-US"/>
              <a:pPr>
                <a:defRPr/>
              </a:pPr>
              <a:t>‹#›</a:t>
            </a:fld>
            <a:endParaRPr lang="en-US" altLang="en-US" dirty="0"/>
          </a:p>
        </p:txBody>
      </p:sp>
      <p:sp>
        <p:nvSpPr>
          <p:cNvPr id="5128" name="Text Placeholder 2"/>
          <p:cNvSpPr>
            <a:spLocks noGrp="1"/>
          </p:cNvSpPr>
          <p:nvPr>
            <p:ph type="body" idx="1"/>
          </p:nvPr>
        </p:nvSpPr>
        <p:spPr bwMode="auto">
          <a:xfrm>
            <a:off x="1162051" y="2674939"/>
            <a:ext cx="9878483"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71" tIns="45640" rIns="91271" bIns="456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0062" r:id="rId1"/>
    <p:sldLayoutId id="2147510063" r:id="rId2"/>
    <p:sldLayoutId id="2147510064" r:id="rId3"/>
    <p:sldLayoutId id="2147510065" r:id="rId4"/>
    <p:sldLayoutId id="2147510066" r:id="rId5"/>
    <p:sldLayoutId id="2147510067" r:id="rId6"/>
    <p:sldLayoutId id="2147510068" r:id="rId7"/>
    <p:sldLayoutId id="2147510069" r:id="rId8"/>
    <p:sldLayoutId id="2147510070" r:id="rId9"/>
    <p:sldLayoutId id="2147510071" r:id="rId10"/>
    <p:sldLayoutId id="2147510072"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69875" indent="-269875"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3088" indent="-269875"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2488" indent="-225425"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39825" indent="-225425"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57325" indent="-225425"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79774" indent="-228172" algn="l" defTabSz="912707"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099222" indent="-228172" algn="l" defTabSz="912707"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18670" indent="-228172" algn="l" defTabSz="912707"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38115" indent="-228172" algn="l" defTabSz="912707"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2707" rtl="0" eaLnBrk="1" latinLnBrk="0" hangingPunct="1">
        <a:defRPr sz="1800" kern="1200">
          <a:solidFill>
            <a:schemeClr val="tx1"/>
          </a:solidFill>
          <a:latin typeface="+mn-lt"/>
          <a:ea typeface="+mn-ea"/>
          <a:cs typeface="+mn-cs"/>
        </a:defRPr>
      </a:lvl1pPr>
      <a:lvl2pPr marL="456355" algn="l" defTabSz="912707" rtl="0" eaLnBrk="1" latinLnBrk="0" hangingPunct="1">
        <a:defRPr sz="1800" kern="1200">
          <a:solidFill>
            <a:schemeClr val="tx1"/>
          </a:solidFill>
          <a:latin typeface="+mn-lt"/>
          <a:ea typeface="+mn-ea"/>
          <a:cs typeface="+mn-cs"/>
        </a:defRPr>
      </a:lvl2pPr>
      <a:lvl3pPr marL="912707" algn="l" defTabSz="912707" rtl="0" eaLnBrk="1" latinLnBrk="0" hangingPunct="1">
        <a:defRPr sz="1800" kern="1200">
          <a:solidFill>
            <a:schemeClr val="tx1"/>
          </a:solidFill>
          <a:latin typeface="+mn-lt"/>
          <a:ea typeface="+mn-ea"/>
          <a:cs typeface="+mn-cs"/>
        </a:defRPr>
      </a:lvl3pPr>
      <a:lvl4pPr marL="1369055" algn="l" defTabSz="912707" rtl="0" eaLnBrk="1" latinLnBrk="0" hangingPunct="1">
        <a:defRPr sz="1800" kern="1200">
          <a:solidFill>
            <a:schemeClr val="tx1"/>
          </a:solidFill>
          <a:latin typeface="+mn-lt"/>
          <a:ea typeface="+mn-ea"/>
          <a:cs typeface="+mn-cs"/>
        </a:defRPr>
      </a:lvl4pPr>
      <a:lvl5pPr marL="1825412" algn="l" defTabSz="912707" rtl="0" eaLnBrk="1" latinLnBrk="0" hangingPunct="1">
        <a:defRPr sz="1800" kern="1200">
          <a:solidFill>
            <a:schemeClr val="tx1"/>
          </a:solidFill>
          <a:latin typeface="+mn-lt"/>
          <a:ea typeface="+mn-ea"/>
          <a:cs typeface="+mn-cs"/>
        </a:defRPr>
      </a:lvl5pPr>
      <a:lvl6pPr marL="2281765" algn="l" defTabSz="912707" rtl="0" eaLnBrk="1" latinLnBrk="0" hangingPunct="1">
        <a:defRPr sz="1800" kern="1200">
          <a:solidFill>
            <a:schemeClr val="tx1"/>
          </a:solidFill>
          <a:latin typeface="+mn-lt"/>
          <a:ea typeface="+mn-ea"/>
          <a:cs typeface="+mn-cs"/>
        </a:defRPr>
      </a:lvl6pPr>
      <a:lvl7pPr marL="2738115" algn="l" defTabSz="912707" rtl="0" eaLnBrk="1" latinLnBrk="0" hangingPunct="1">
        <a:defRPr sz="1800" kern="1200">
          <a:solidFill>
            <a:schemeClr val="tx1"/>
          </a:solidFill>
          <a:latin typeface="+mn-lt"/>
          <a:ea typeface="+mn-ea"/>
          <a:cs typeface="+mn-cs"/>
        </a:defRPr>
      </a:lvl7pPr>
      <a:lvl8pPr marL="3194469" algn="l" defTabSz="912707" rtl="0" eaLnBrk="1" latinLnBrk="0" hangingPunct="1">
        <a:defRPr sz="1800" kern="1200">
          <a:solidFill>
            <a:schemeClr val="tx1"/>
          </a:solidFill>
          <a:latin typeface="+mn-lt"/>
          <a:ea typeface="+mn-ea"/>
          <a:cs typeface="+mn-cs"/>
        </a:defRPr>
      </a:lvl8pPr>
      <a:lvl9pPr marL="3650824" algn="l" defTabSz="91270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71" tIns="45640" rIns="91271" bIns="4564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71" tIns="45640" rIns="91271" bIns="456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271" tIns="45640" rIns="91271" bIns="45640" numCol="1" anchor="t" anchorCtr="0" compatLnSpc="1">
            <a:prstTxWarp prst="textNoShape">
              <a:avLst/>
            </a:prstTxWarp>
          </a:bodyPr>
          <a:lstStyle>
            <a:lvl1pPr algn="ctr" eaLnBrk="0" hangingPunct="0">
              <a:defRPr sz="1400" b="1">
                <a:solidFill>
                  <a:srgbClr val="000000"/>
                </a:solidFill>
                <a:latin typeface="Arial"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510084" r:id="rId1"/>
    <p:sldLayoutId id="2147510085" r:id="rId2"/>
    <p:sldLayoutId id="2147510086" r:id="rId3"/>
    <p:sldLayoutId id="2147510087" r:id="rId4"/>
    <p:sldLayoutId id="2147510088" r:id="rId5"/>
    <p:sldLayoutId id="2147510089" r:id="rId6"/>
    <p:sldLayoutId id="2147510090" r:id="rId7"/>
    <p:sldLayoutId id="2147510091" r:id="rId8"/>
    <p:sldLayoutId id="2147510092" r:id="rId9"/>
    <p:sldLayoutId id="2147510093" r:id="rId10"/>
    <p:sldLayoutId id="214751009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355" algn="ctr" rtl="0" fontAlgn="base">
        <a:spcBef>
          <a:spcPct val="0"/>
        </a:spcBef>
        <a:spcAft>
          <a:spcPct val="0"/>
        </a:spcAft>
        <a:defRPr sz="4400">
          <a:solidFill>
            <a:schemeClr val="tx2"/>
          </a:solidFill>
          <a:latin typeface="Arial" charset="0"/>
        </a:defRPr>
      </a:lvl6pPr>
      <a:lvl7pPr marL="912707" algn="ctr" rtl="0" fontAlgn="base">
        <a:spcBef>
          <a:spcPct val="0"/>
        </a:spcBef>
        <a:spcAft>
          <a:spcPct val="0"/>
        </a:spcAft>
        <a:defRPr sz="4400">
          <a:solidFill>
            <a:schemeClr val="tx2"/>
          </a:solidFill>
          <a:latin typeface="Arial" charset="0"/>
        </a:defRPr>
      </a:lvl7pPr>
      <a:lvl8pPr marL="1369055" algn="ctr" rtl="0" fontAlgn="base">
        <a:spcBef>
          <a:spcPct val="0"/>
        </a:spcBef>
        <a:spcAft>
          <a:spcPct val="0"/>
        </a:spcAft>
        <a:defRPr sz="4400">
          <a:solidFill>
            <a:schemeClr val="tx2"/>
          </a:solidFill>
          <a:latin typeface="Arial" charset="0"/>
        </a:defRPr>
      </a:lvl8pPr>
      <a:lvl9pPr marL="1825412" algn="ctr" rtl="0" fontAlgn="base">
        <a:spcBef>
          <a:spcPct val="0"/>
        </a:spcBef>
        <a:spcAft>
          <a:spcPct val="0"/>
        </a:spcAft>
        <a:defRPr sz="4400">
          <a:solidFill>
            <a:schemeClr val="tx2"/>
          </a:solidFill>
          <a:latin typeface="Arial"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800">
          <a:solidFill>
            <a:schemeClr val="tx1"/>
          </a:solidFill>
          <a:latin typeface="+mn-lt"/>
        </a:defRPr>
      </a:lvl2pPr>
      <a:lvl3pPr marL="1138238" indent="-225425" algn="l" rtl="0" eaLnBrk="0" fontAlgn="base" hangingPunct="0">
        <a:spcBef>
          <a:spcPct val="20000"/>
        </a:spcBef>
        <a:spcAft>
          <a:spcPct val="0"/>
        </a:spcAft>
        <a:buChar char="•"/>
        <a:defRPr sz="2400">
          <a:solidFill>
            <a:schemeClr val="tx1"/>
          </a:solidFill>
          <a:latin typeface="+mn-lt"/>
        </a:defRPr>
      </a:lvl3pPr>
      <a:lvl4pPr marL="1595438" indent="-225425" algn="l" rtl="0" eaLnBrk="0" fontAlgn="base" hangingPunct="0">
        <a:spcBef>
          <a:spcPct val="20000"/>
        </a:spcBef>
        <a:spcAft>
          <a:spcPct val="0"/>
        </a:spcAft>
        <a:buChar char="–"/>
        <a:defRPr sz="2000">
          <a:solidFill>
            <a:schemeClr val="tx1"/>
          </a:solidFill>
          <a:latin typeface="+mn-lt"/>
        </a:defRPr>
      </a:lvl4pPr>
      <a:lvl5pPr marL="2052638" indent="-225425" algn="l" rtl="0" eaLnBrk="0" fontAlgn="base" hangingPunct="0">
        <a:spcBef>
          <a:spcPct val="20000"/>
        </a:spcBef>
        <a:spcAft>
          <a:spcPct val="0"/>
        </a:spcAft>
        <a:buChar char="»"/>
        <a:defRPr sz="2000">
          <a:solidFill>
            <a:schemeClr val="tx1"/>
          </a:solidFill>
          <a:latin typeface="+mn-lt"/>
        </a:defRPr>
      </a:lvl5pPr>
      <a:lvl6pPr marL="2509942" indent="-228172" algn="l" rtl="0" fontAlgn="base">
        <a:spcBef>
          <a:spcPct val="20000"/>
        </a:spcBef>
        <a:spcAft>
          <a:spcPct val="0"/>
        </a:spcAft>
        <a:buChar char="»"/>
        <a:defRPr sz="2000">
          <a:solidFill>
            <a:schemeClr val="tx1"/>
          </a:solidFill>
          <a:latin typeface="+mn-lt"/>
        </a:defRPr>
      </a:lvl6pPr>
      <a:lvl7pPr marL="2966292" indent="-228172" algn="l" rtl="0" fontAlgn="base">
        <a:spcBef>
          <a:spcPct val="20000"/>
        </a:spcBef>
        <a:spcAft>
          <a:spcPct val="0"/>
        </a:spcAft>
        <a:buChar char="»"/>
        <a:defRPr sz="2000">
          <a:solidFill>
            <a:schemeClr val="tx1"/>
          </a:solidFill>
          <a:latin typeface="+mn-lt"/>
        </a:defRPr>
      </a:lvl7pPr>
      <a:lvl8pPr marL="3422648" indent="-228172" algn="l" rtl="0" fontAlgn="base">
        <a:spcBef>
          <a:spcPct val="20000"/>
        </a:spcBef>
        <a:spcAft>
          <a:spcPct val="0"/>
        </a:spcAft>
        <a:buChar char="»"/>
        <a:defRPr sz="2000">
          <a:solidFill>
            <a:schemeClr val="tx1"/>
          </a:solidFill>
          <a:latin typeface="+mn-lt"/>
        </a:defRPr>
      </a:lvl8pPr>
      <a:lvl9pPr marL="3878998" indent="-22817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2707" rtl="0" eaLnBrk="1" latinLnBrk="0" hangingPunct="1">
        <a:defRPr sz="1800" kern="1200">
          <a:solidFill>
            <a:schemeClr val="tx1"/>
          </a:solidFill>
          <a:latin typeface="+mn-lt"/>
          <a:ea typeface="+mn-ea"/>
          <a:cs typeface="+mn-cs"/>
        </a:defRPr>
      </a:lvl1pPr>
      <a:lvl2pPr marL="456355" algn="l" defTabSz="912707" rtl="0" eaLnBrk="1" latinLnBrk="0" hangingPunct="1">
        <a:defRPr sz="1800" kern="1200">
          <a:solidFill>
            <a:schemeClr val="tx1"/>
          </a:solidFill>
          <a:latin typeface="+mn-lt"/>
          <a:ea typeface="+mn-ea"/>
          <a:cs typeface="+mn-cs"/>
        </a:defRPr>
      </a:lvl2pPr>
      <a:lvl3pPr marL="912707" algn="l" defTabSz="912707" rtl="0" eaLnBrk="1" latinLnBrk="0" hangingPunct="1">
        <a:defRPr sz="1800" kern="1200">
          <a:solidFill>
            <a:schemeClr val="tx1"/>
          </a:solidFill>
          <a:latin typeface="+mn-lt"/>
          <a:ea typeface="+mn-ea"/>
          <a:cs typeface="+mn-cs"/>
        </a:defRPr>
      </a:lvl3pPr>
      <a:lvl4pPr marL="1369055" algn="l" defTabSz="912707" rtl="0" eaLnBrk="1" latinLnBrk="0" hangingPunct="1">
        <a:defRPr sz="1800" kern="1200">
          <a:solidFill>
            <a:schemeClr val="tx1"/>
          </a:solidFill>
          <a:latin typeface="+mn-lt"/>
          <a:ea typeface="+mn-ea"/>
          <a:cs typeface="+mn-cs"/>
        </a:defRPr>
      </a:lvl4pPr>
      <a:lvl5pPr marL="1825412" algn="l" defTabSz="912707" rtl="0" eaLnBrk="1" latinLnBrk="0" hangingPunct="1">
        <a:defRPr sz="1800" kern="1200">
          <a:solidFill>
            <a:schemeClr val="tx1"/>
          </a:solidFill>
          <a:latin typeface="+mn-lt"/>
          <a:ea typeface="+mn-ea"/>
          <a:cs typeface="+mn-cs"/>
        </a:defRPr>
      </a:lvl5pPr>
      <a:lvl6pPr marL="2281765" algn="l" defTabSz="912707" rtl="0" eaLnBrk="1" latinLnBrk="0" hangingPunct="1">
        <a:defRPr sz="1800" kern="1200">
          <a:solidFill>
            <a:schemeClr val="tx1"/>
          </a:solidFill>
          <a:latin typeface="+mn-lt"/>
          <a:ea typeface="+mn-ea"/>
          <a:cs typeface="+mn-cs"/>
        </a:defRPr>
      </a:lvl6pPr>
      <a:lvl7pPr marL="2738115" algn="l" defTabSz="912707" rtl="0" eaLnBrk="1" latinLnBrk="0" hangingPunct="1">
        <a:defRPr sz="1800" kern="1200">
          <a:solidFill>
            <a:schemeClr val="tx1"/>
          </a:solidFill>
          <a:latin typeface="+mn-lt"/>
          <a:ea typeface="+mn-ea"/>
          <a:cs typeface="+mn-cs"/>
        </a:defRPr>
      </a:lvl7pPr>
      <a:lvl8pPr marL="3194469" algn="l" defTabSz="912707" rtl="0" eaLnBrk="1" latinLnBrk="0" hangingPunct="1">
        <a:defRPr sz="1800" kern="1200">
          <a:solidFill>
            <a:schemeClr val="tx1"/>
          </a:solidFill>
          <a:latin typeface="+mn-lt"/>
          <a:ea typeface="+mn-ea"/>
          <a:cs typeface="+mn-cs"/>
        </a:defRPr>
      </a:lvl8pPr>
      <a:lvl9pPr marL="3650824" algn="l" defTabSz="91270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70" rIns="91336" bIns="4567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70" rIns="91336" bIns="4567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336" tIns="45670" rIns="91336" bIns="45670" numCol="1" anchor="t" anchorCtr="0" compatLnSpc="1">
            <a:prstTxWarp prst="textNoShape">
              <a:avLst/>
            </a:prstTxWarp>
          </a:bodyPr>
          <a:lstStyle>
            <a:lvl1pPr algn="ctr" eaLnBrk="0" hangingPunct="0">
              <a:defRPr sz="1400" b="1">
                <a:solidFill>
                  <a:srgbClr val="000000"/>
                </a:solidFill>
                <a:latin typeface="Arial"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510095" r:id="rId1"/>
    <p:sldLayoutId id="2147510096" r:id="rId2"/>
    <p:sldLayoutId id="2147510097" r:id="rId3"/>
    <p:sldLayoutId id="2147510098" r:id="rId4"/>
    <p:sldLayoutId id="2147510099" r:id="rId5"/>
    <p:sldLayoutId id="2147510100" r:id="rId6"/>
    <p:sldLayoutId id="2147510101" r:id="rId7"/>
    <p:sldLayoutId id="2147510102" r:id="rId8"/>
    <p:sldLayoutId id="2147510103" r:id="rId9"/>
    <p:sldLayoutId id="2147510104" r:id="rId10"/>
    <p:sldLayoutId id="214751010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680" algn="ctr" rtl="0" fontAlgn="base">
        <a:spcBef>
          <a:spcPct val="0"/>
        </a:spcBef>
        <a:spcAft>
          <a:spcPct val="0"/>
        </a:spcAft>
        <a:defRPr sz="4400">
          <a:solidFill>
            <a:schemeClr val="tx2"/>
          </a:solidFill>
          <a:latin typeface="Arial" charset="0"/>
        </a:defRPr>
      </a:lvl6pPr>
      <a:lvl7pPr marL="913358" algn="ctr" rtl="0" fontAlgn="base">
        <a:spcBef>
          <a:spcPct val="0"/>
        </a:spcBef>
        <a:spcAft>
          <a:spcPct val="0"/>
        </a:spcAft>
        <a:defRPr sz="4400">
          <a:solidFill>
            <a:schemeClr val="tx2"/>
          </a:solidFill>
          <a:latin typeface="Arial" charset="0"/>
        </a:defRPr>
      </a:lvl7pPr>
      <a:lvl8pPr marL="1370034" algn="ctr" rtl="0" fontAlgn="base">
        <a:spcBef>
          <a:spcPct val="0"/>
        </a:spcBef>
        <a:spcAft>
          <a:spcPct val="0"/>
        </a:spcAft>
        <a:defRPr sz="4400">
          <a:solidFill>
            <a:schemeClr val="tx2"/>
          </a:solidFill>
          <a:latin typeface="Arial" charset="0"/>
        </a:defRPr>
      </a:lvl8pPr>
      <a:lvl9pPr marL="1826714" algn="ctr" rtl="0" fontAlgn="base">
        <a:spcBef>
          <a:spcPct val="0"/>
        </a:spcBef>
        <a:spcAft>
          <a:spcPct val="0"/>
        </a:spcAft>
        <a:defRPr sz="4400">
          <a:solidFill>
            <a:schemeClr val="tx2"/>
          </a:solidFill>
          <a:latin typeface="Arial"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800">
          <a:solidFill>
            <a:schemeClr val="tx1"/>
          </a:solidFill>
          <a:latin typeface="+mn-lt"/>
        </a:defRPr>
      </a:lvl2pPr>
      <a:lvl3pPr marL="1139825" indent="-225425" algn="l" rtl="0" eaLnBrk="0" fontAlgn="base" hangingPunct="0">
        <a:spcBef>
          <a:spcPct val="20000"/>
        </a:spcBef>
        <a:spcAft>
          <a:spcPct val="0"/>
        </a:spcAft>
        <a:buChar char="•"/>
        <a:defRPr sz="2400">
          <a:solidFill>
            <a:schemeClr val="tx1"/>
          </a:solidFill>
          <a:latin typeface="+mn-lt"/>
        </a:defRPr>
      </a:lvl3pPr>
      <a:lvl4pPr marL="1597025" indent="-225425" algn="l" rtl="0" eaLnBrk="0" fontAlgn="base" hangingPunct="0">
        <a:spcBef>
          <a:spcPct val="20000"/>
        </a:spcBef>
        <a:spcAft>
          <a:spcPct val="0"/>
        </a:spcAft>
        <a:buChar char="–"/>
        <a:defRPr sz="2000">
          <a:solidFill>
            <a:schemeClr val="tx1"/>
          </a:solidFill>
          <a:latin typeface="+mn-lt"/>
        </a:defRPr>
      </a:lvl4pPr>
      <a:lvl5pPr marL="2052638" indent="-225425" algn="l" rtl="0" eaLnBrk="0" fontAlgn="base" hangingPunct="0">
        <a:spcBef>
          <a:spcPct val="20000"/>
        </a:spcBef>
        <a:spcAft>
          <a:spcPct val="0"/>
        </a:spcAft>
        <a:buChar char="»"/>
        <a:defRPr sz="2000">
          <a:solidFill>
            <a:schemeClr val="tx1"/>
          </a:solidFill>
          <a:latin typeface="+mn-lt"/>
        </a:defRPr>
      </a:lvl5pPr>
      <a:lvl6pPr marL="2511733" indent="-228337" algn="l" rtl="0" fontAlgn="base">
        <a:spcBef>
          <a:spcPct val="20000"/>
        </a:spcBef>
        <a:spcAft>
          <a:spcPct val="0"/>
        </a:spcAft>
        <a:buChar char="»"/>
        <a:defRPr sz="2000">
          <a:solidFill>
            <a:schemeClr val="tx1"/>
          </a:solidFill>
          <a:latin typeface="+mn-lt"/>
        </a:defRPr>
      </a:lvl6pPr>
      <a:lvl7pPr marL="2968410" indent="-228337" algn="l" rtl="0" fontAlgn="base">
        <a:spcBef>
          <a:spcPct val="20000"/>
        </a:spcBef>
        <a:spcAft>
          <a:spcPct val="0"/>
        </a:spcAft>
        <a:buChar char="»"/>
        <a:defRPr sz="2000">
          <a:solidFill>
            <a:schemeClr val="tx1"/>
          </a:solidFill>
          <a:latin typeface="+mn-lt"/>
        </a:defRPr>
      </a:lvl7pPr>
      <a:lvl8pPr marL="3425088" indent="-228337" algn="l" rtl="0" fontAlgn="base">
        <a:spcBef>
          <a:spcPct val="20000"/>
        </a:spcBef>
        <a:spcAft>
          <a:spcPct val="0"/>
        </a:spcAft>
        <a:buChar char="»"/>
        <a:defRPr sz="2000">
          <a:solidFill>
            <a:schemeClr val="tx1"/>
          </a:solidFill>
          <a:latin typeface="+mn-lt"/>
        </a:defRPr>
      </a:lvl8pPr>
      <a:lvl9pPr marL="3881768" indent="-22833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80"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4" algn="l" defTabSz="913358" rtl="0" eaLnBrk="1" latinLnBrk="0" hangingPunct="1">
        <a:defRPr sz="1800" kern="1200">
          <a:solidFill>
            <a:schemeClr val="tx1"/>
          </a:solidFill>
          <a:latin typeface="+mn-lt"/>
          <a:ea typeface="+mn-ea"/>
          <a:cs typeface="+mn-cs"/>
        </a:defRPr>
      </a:lvl4pPr>
      <a:lvl5pPr marL="1826714" algn="l" defTabSz="913358" rtl="0" eaLnBrk="1" latinLnBrk="0" hangingPunct="1">
        <a:defRPr sz="1800" kern="1200">
          <a:solidFill>
            <a:schemeClr val="tx1"/>
          </a:solidFill>
          <a:latin typeface="+mn-lt"/>
          <a:ea typeface="+mn-ea"/>
          <a:cs typeface="+mn-cs"/>
        </a:defRPr>
      </a:lvl5pPr>
      <a:lvl6pPr marL="2283392" algn="l" defTabSz="913358" rtl="0" eaLnBrk="1" latinLnBrk="0" hangingPunct="1">
        <a:defRPr sz="1800" kern="1200">
          <a:solidFill>
            <a:schemeClr val="tx1"/>
          </a:solidFill>
          <a:latin typeface="+mn-lt"/>
          <a:ea typeface="+mn-ea"/>
          <a:cs typeface="+mn-cs"/>
        </a:defRPr>
      </a:lvl6pPr>
      <a:lvl7pPr marL="2740070" algn="l" defTabSz="913358" rtl="0" eaLnBrk="1" latinLnBrk="0" hangingPunct="1">
        <a:defRPr sz="1800" kern="1200">
          <a:solidFill>
            <a:schemeClr val="tx1"/>
          </a:solidFill>
          <a:latin typeface="+mn-lt"/>
          <a:ea typeface="+mn-ea"/>
          <a:cs typeface="+mn-cs"/>
        </a:defRPr>
      </a:lvl7pPr>
      <a:lvl8pPr marL="3196749" algn="l" defTabSz="913358" rtl="0" eaLnBrk="1" latinLnBrk="0" hangingPunct="1">
        <a:defRPr sz="1800" kern="1200">
          <a:solidFill>
            <a:schemeClr val="tx1"/>
          </a:solidFill>
          <a:latin typeface="+mn-lt"/>
          <a:ea typeface="+mn-ea"/>
          <a:cs typeface="+mn-cs"/>
        </a:defRPr>
      </a:lvl8pPr>
      <a:lvl9pPr marL="3653429" algn="l" defTabSz="91335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1" tIns="45700" rIns="91401" bIns="4570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algn="ctr" eaLnBrk="0" hangingPunct="0">
              <a:defRPr sz="1400" b="1">
                <a:solidFill>
                  <a:srgbClr val="000000"/>
                </a:solidFill>
                <a:latin typeface="Arial"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510106" r:id="rId1"/>
    <p:sldLayoutId id="2147510107" r:id="rId2"/>
    <p:sldLayoutId id="2147510108" r:id="rId3"/>
    <p:sldLayoutId id="2147510109" r:id="rId4"/>
    <p:sldLayoutId id="2147510110" r:id="rId5"/>
    <p:sldLayoutId id="2147510111" r:id="rId6"/>
    <p:sldLayoutId id="2147510112" r:id="rId7"/>
    <p:sldLayoutId id="2147510113" r:id="rId8"/>
    <p:sldLayoutId id="2147510114" r:id="rId9"/>
    <p:sldLayoutId id="2147510115" r:id="rId10"/>
    <p:sldLayoutId id="214751011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05" algn="ctr" rtl="0" fontAlgn="base">
        <a:spcBef>
          <a:spcPct val="0"/>
        </a:spcBef>
        <a:spcAft>
          <a:spcPct val="0"/>
        </a:spcAft>
        <a:defRPr sz="4400">
          <a:solidFill>
            <a:schemeClr val="tx2"/>
          </a:solidFill>
          <a:latin typeface="Arial" charset="0"/>
        </a:defRPr>
      </a:lvl6pPr>
      <a:lvl7pPr marL="914009" algn="ctr" rtl="0" fontAlgn="base">
        <a:spcBef>
          <a:spcPct val="0"/>
        </a:spcBef>
        <a:spcAft>
          <a:spcPct val="0"/>
        </a:spcAft>
        <a:defRPr sz="4400">
          <a:solidFill>
            <a:schemeClr val="tx2"/>
          </a:solidFill>
          <a:latin typeface="Arial" charset="0"/>
        </a:defRPr>
      </a:lvl7pPr>
      <a:lvl8pPr marL="1371012" algn="ctr" rtl="0" fontAlgn="base">
        <a:spcBef>
          <a:spcPct val="0"/>
        </a:spcBef>
        <a:spcAft>
          <a:spcPct val="0"/>
        </a:spcAft>
        <a:defRPr sz="4400">
          <a:solidFill>
            <a:schemeClr val="tx2"/>
          </a:solidFill>
          <a:latin typeface="Arial" charset="0"/>
        </a:defRPr>
      </a:lvl8pPr>
      <a:lvl9pPr marL="182801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4225" indent="-227013" algn="l" rtl="0" eaLnBrk="0" fontAlgn="base" hangingPunct="0">
        <a:spcBef>
          <a:spcPct val="20000"/>
        </a:spcBef>
        <a:spcAft>
          <a:spcPct val="0"/>
        </a:spcAft>
        <a:buChar char="»"/>
        <a:defRPr sz="2000">
          <a:solidFill>
            <a:schemeClr val="tx1"/>
          </a:solidFill>
          <a:latin typeface="+mn-lt"/>
        </a:defRPr>
      </a:lvl5pPr>
      <a:lvl6pPr marL="2513525" indent="-228501" algn="l" rtl="0" fontAlgn="base">
        <a:spcBef>
          <a:spcPct val="20000"/>
        </a:spcBef>
        <a:spcAft>
          <a:spcPct val="0"/>
        </a:spcAft>
        <a:buChar char="»"/>
        <a:defRPr sz="2000">
          <a:solidFill>
            <a:schemeClr val="tx1"/>
          </a:solidFill>
          <a:latin typeface="+mn-lt"/>
        </a:defRPr>
      </a:lvl6pPr>
      <a:lvl7pPr marL="2970528" indent="-228501" algn="l" rtl="0" fontAlgn="base">
        <a:spcBef>
          <a:spcPct val="20000"/>
        </a:spcBef>
        <a:spcAft>
          <a:spcPct val="0"/>
        </a:spcAft>
        <a:buChar char="»"/>
        <a:defRPr sz="2000">
          <a:solidFill>
            <a:schemeClr val="tx1"/>
          </a:solidFill>
          <a:latin typeface="+mn-lt"/>
        </a:defRPr>
      </a:lvl7pPr>
      <a:lvl8pPr marL="3427533" indent="-228501" algn="l" rtl="0" fontAlgn="base">
        <a:spcBef>
          <a:spcPct val="20000"/>
        </a:spcBef>
        <a:spcAft>
          <a:spcPct val="0"/>
        </a:spcAft>
        <a:buChar char="»"/>
        <a:defRPr sz="2000">
          <a:solidFill>
            <a:schemeClr val="tx1"/>
          </a:solidFill>
          <a:latin typeface="+mn-lt"/>
        </a:defRPr>
      </a:lvl8pPr>
      <a:lvl9pPr marL="3884538" indent="-22850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09" rtl="0" eaLnBrk="1" latinLnBrk="0" hangingPunct="1">
        <a:defRPr sz="1800" kern="1200">
          <a:solidFill>
            <a:schemeClr val="tx1"/>
          </a:solidFill>
          <a:latin typeface="+mn-lt"/>
          <a:ea typeface="+mn-ea"/>
          <a:cs typeface="+mn-cs"/>
        </a:defRPr>
      </a:lvl1pPr>
      <a:lvl2pPr marL="457005" algn="l" defTabSz="914009" rtl="0" eaLnBrk="1" latinLnBrk="0" hangingPunct="1">
        <a:defRPr sz="1800" kern="1200">
          <a:solidFill>
            <a:schemeClr val="tx1"/>
          </a:solidFill>
          <a:latin typeface="+mn-lt"/>
          <a:ea typeface="+mn-ea"/>
          <a:cs typeface="+mn-cs"/>
        </a:defRPr>
      </a:lvl2pPr>
      <a:lvl3pPr marL="914009" algn="l" defTabSz="914009" rtl="0" eaLnBrk="1" latinLnBrk="0" hangingPunct="1">
        <a:defRPr sz="1800" kern="1200">
          <a:solidFill>
            <a:schemeClr val="tx1"/>
          </a:solidFill>
          <a:latin typeface="+mn-lt"/>
          <a:ea typeface="+mn-ea"/>
          <a:cs typeface="+mn-cs"/>
        </a:defRPr>
      </a:lvl3pPr>
      <a:lvl4pPr marL="1371012" algn="l" defTabSz="914009" rtl="0" eaLnBrk="1" latinLnBrk="0" hangingPunct="1">
        <a:defRPr sz="1800" kern="1200">
          <a:solidFill>
            <a:schemeClr val="tx1"/>
          </a:solidFill>
          <a:latin typeface="+mn-lt"/>
          <a:ea typeface="+mn-ea"/>
          <a:cs typeface="+mn-cs"/>
        </a:defRPr>
      </a:lvl4pPr>
      <a:lvl5pPr marL="1828017" algn="l" defTabSz="914009" rtl="0" eaLnBrk="1" latinLnBrk="0" hangingPunct="1">
        <a:defRPr sz="1800" kern="1200">
          <a:solidFill>
            <a:schemeClr val="tx1"/>
          </a:solidFill>
          <a:latin typeface="+mn-lt"/>
          <a:ea typeface="+mn-ea"/>
          <a:cs typeface="+mn-cs"/>
        </a:defRPr>
      </a:lvl5pPr>
      <a:lvl6pPr marL="2285022" algn="l" defTabSz="914009" rtl="0" eaLnBrk="1" latinLnBrk="0" hangingPunct="1">
        <a:defRPr sz="1800" kern="1200">
          <a:solidFill>
            <a:schemeClr val="tx1"/>
          </a:solidFill>
          <a:latin typeface="+mn-lt"/>
          <a:ea typeface="+mn-ea"/>
          <a:cs typeface="+mn-cs"/>
        </a:defRPr>
      </a:lvl6pPr>
      <a:lvl7pPr marL="2742026" algn="l" defTabSz="914009" rtl="0" eaLnBrk="1" latinLnBrk="0" hangingPunct="1">
        <a:defRPr sz="1800" kern="1200">
          <a:solidFill>
            <a:schemeClr val="tx1"/>
          </a:solidFill>
          <a:latin typeface="+mn-lt"/>
          <a:ea typeface="+mn-ea"/>
          <a:cs typeface="+mn-cs"/>
        </a:defRPr>
      </a:lvl7pPr>
      <a:lvl8pPr marL="3199031" algn="l" defTabSz="914009" rtl="0" eaLnBrk="1" latinLnBrk="0" hangingPunct="1">
        <a:defRPr sz="1800" kern="1200">
          <a:solidFill>
            <a:schemeClr val="tx1"/>
          </a:solidFill>
          <a:latin typeface="+mn-lt"/>
          <a:ea typeface="+mn-ea"/>
          <a:cs typeface="+mn-cs"/>
        </a:defRPr>
      </a:lvl8pPr>
      <a:lvl9pPr marL="3656034" algn="l" defTabSz="91400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359" y="284176"/>
            <a:ext cx="10363200" cy="1508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359" y="2011680"/>
            <a:ext cx="10363200" cy="4206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08745" y="6422858"/>
            <a:ext cx="3460057" cy="365125"/>
          </a:xfrm>
          <a:prstGeom prst="rect">
            <a:avLst/>
          </a:prstGeom>
        </p:spPr>
        <p:txBody>
          <a:bodyPr vert="horz" lIns="91440" tIns="45720" rIns="45720" bIns="45720" rtlCol="0" anchor="ctr"/>
          <a:lstStyle>
            <a:lvl1pPr algn="l">
              <a:defRPr sz="1050">
                <a:solidFill>
                  <a:srgbClr val="660033"/>
                </a:solidFill>
                <a:latin typeface="Garamond"/>
                <a:cs typeface="Garamond"/>
              </a:defRPr>
            </a:lvl1pPr>
          </a:lstStyle>
          <a:p>
            <a:endParaRPr lang="en-US" dirty="0"/>
          </a:p>
        </p:txBody>
      </p:sp>
      <p:sp>
        <p:nvSpPr>
          <p:cNvPr id="5" name="Footer Placeholder 4"/>
          <p:cNvSpPr>
            <a:spLocks noGrp="1"/>
          </p:cNvSpPr>
          <p:nvPr>
            <p:ph type="ftr" sz="quarter" idx="3"/>
          </p:nvPr>
        </p:nvSpPr>
        <p:spPr>
          <a:xfrm>
            <a:off x="5588002" y="6422858"/>
            <a:ext cx="5414169" cy="365125"/>
          </a:xfrm>
          <a:prstGeom prst="rect">
            <a:avLst/>
          </a:prstGeom>
        </p:spPr>
        <p:txBody>
          <a:bodyPr vert="horz" lIns="91440" tIns="45720" rIns="91440" bIns="45720" rtlCol="0" anchor="ctr"/>
          <a:lstStyle>
            <a:lvl1pPr algn="r">
              <a:defRPr sz="2000" b="1" i="1">
                <a:solidFill>
                  <a:srgbClr val="660033"/>
                </a:solidFill>
                <a:latin typeface="Garamond"/>
                <a:cs typeface="Garamond"/>
              </a:defRPr>
            </a:lvl1pPr>
          </a:lstStyle>
          <a:p>
            <a:r>
              <a:rPr lang="en-US" dirty="0"/>
              <a:t>jtcc.edu</a:t>
            </a:r>
          </a:p>
        </p:txBody>
      </p:sp>
      <p:sp>
        <p:nvSpPr>
          <p:cNvPr id="6" name="Slide Number Placeholder 5"/>
          <p:cNvSpPr>
            <a:spLocks noGrp="1"/>
          </p:cNvSpPr>
          <p:nvPr>
            <p:ph type="sldNum" sz="quarter" idx="4"/>
          </p:nvPr>
        </p:nvSpPr>
        <p:spPr>
          <a:xfrm>
            <a:off x="11020185" y="6422858"/>
            <a:ext cx="946264" cy="365125"/>
          </a:xfrm>
          <a:prstGeom prst="rect">
            <a:avLst/>
          </a:prstGeom>
        </p:spPr>
        <p:txBody>
          <a:bodyPr vert="horz" lIns="45720" tIns="45720" rIns="91440" bIns="45720" rtlCol="0" anchor="ctr"/>
          <a:lstStyle>
            <a:lvl1pPr algn="l">
              <a:defRPr sz="1200" b="0">
                <a:solidFill>
                  <a:srgbClr val="660033"/>
                </a:solidFill>
                <a:latin typeface="Garamond"/>
                <a:cs typeface="Garamond"/>
              </a:defRPr>
            </a:lvl1pPr>
          </a:lstStyle>
          <a:p>
            <a:fld id="{B57FDFC1-404D-4F4F-8DD3-6713015A65CA}" type="slidenum">
              <a:rPr lang="en-US" smtClean="0"/>
              <a:pPr/>
              <a:t>‹#›</a:t>
            </a:fld>
            <a:endParaRPr lang="en-US" dirty="0"/>
          </a:p>
        </p:txBody>
      </p:sp>
    </p:spTree>
    <p:extLst>
      <p:ext uri="{BB962C8B-B14F-4D97-AF65-F5344CB8AC3E}">
        <p14:creationId xmlns:p14="http://schemas.microsoft.com/office/powerpoint/2010/main" val="85843100"/>
      </p:ext>
    </p:extLst>
  </p:cSld>
  <p:clrMap bg1="dk1" tx1="lt1" bg2="dk2" tx2="lt2" accent1="accent1" accent2="accent2" accent3="accent3" accent4="accent4" accent5="accent5" accent6="accent6" hlink="hlink" folHlink="folHlink"/>
  <p:sldLayoutIdLst>
    <p:sldLayoutId id="2147510154" r:id="rId1"/>
    <p:sldLayoutId id="2147510155" r:id="rId2"/>
    <p:sldLayoutId id="2147510156" r:id="rId3"/>
    <p:sldLayoutId id="2147510157" r:id="rId4"/>
    <p:sldLayoutId id="2147510158" r:id="rId5"/>
    <p:sldLayoutId id="2147510159" r:id="rId6"/>
    <p:sldLayoutId id="2147510160" r:id="rId7"/>
  </p:sldLayoutIdLst>
  <p:hf hdr="0" dt="0"/>
  <p:txStyles>
    <p:titleStyle>
      <a:lvl1pPr algn="l" defTabSz="914400" rtl="0" eaLnBrk="1" latinLnBrk="0" hangingPunct="1">
        <a:lnSpc>
          <a:spcPct val="85000"/>
        </a:lnSpc>
        <a:spcBef>
          <a:spcPct val="0"/>
        </a:spcBef>
        <a:buNone/>
        <a:defRPr sz="3600" b="1" kern="1200" cap="none" baseline="0">
          <a:solidFill>
            <a:srgbClr val="660033"/>
          </a:solidFill>
          <a:latin typeface="Garamond"/>
          <a:ea typeface="+mj-ea"/>
          <a:cs typeface="Garamond"/>
        </a:defRPr>
      </a:lvl1pPr>
    </p:titleStyle>
    <p:bodyStyle>
      <a:lvl1pPr marL="0" indent="0" algn="l" defTabSz="914400" rtl="0" eaLnBrk="1" latinLnBrk="0" hangingPunct="1">
        <a:lnSpc>
          <a:spcPct val="90000"/>
        </a:lnSpc>
        <a:spcBef>
          <a:spcPts val="1200"/>
        </a:spcBef>
        <a:spcAft>
          <a:spcPts val="200"/>
        </a:spcAft>
        <a:buClr>
          <a:schemeClr val="tx1"/>
        </a:buClr>
        <a:buFontTx/>
        <a:buNone/>
        <a:defRPr sz="1800" kern="1200">
          <a:solidFill>
            <a:srgbClr val="660033"/>
          </a:solidFill>
          <a:latin typeface="Garamond"/>
          <a:ea typeface="+mn-ea"/>
          <a:cs typeface="Garamond"/>
        </a:defRPr>
      </a:lvl1pPr>
      <a:lvl2pPr marL="411480" indent="-182880" algn="l" defTabSz="914400" rtl="0" eaLnBrk="1" latinLnBrk="0" hangingPunct="1">
        <a:lnSpc>
          <a:spcPct val="90000"/>
        </a:lnSpc>
        <a:spcBef>
          <a:spcPts val="200"/>
        </a:spcBef>
        <a:spcAft>
          <a:spcPts val="400"/>
        </a:spcAft>
        <a:buClr>
          <a:srgbClr val="660033"/>
        </a:buClr>
        <a:buFont typeface="Arial" panose="020B0604020202020204" pitchFamily="34" charset="0"/>
        <a:buChar char="•"/>
        <a:defRPr sz="1600" kern="1200">
          <a:solidFill>
            <a:srgbClr val="660033"/>
          </a:solidFill>
          <a:latin typeface="Garamond"/>
          <a:ea typeface="+mn-ea"/>
          <a:cs typeface="Garamond"/>
        </a:defRPr>
      </a:lvl2pPr>
      <a:lvl3pPr marL="594360" indent="-182880" algn="l" defTabSz="914400" rtl="0" eaLnBrk="1" latinLnBrk="0" hangingPunct="1">
        <a:lnSpc>
          <a:spcPct val="90000"/>
        </a:lnSpc>
        <a:spcBef>
          <a:spcPts val="200"/>
        </a:spcBef>
        <a:spcAft>
          <a:spcPts val="800"/>
        </a:spcAft>
        <a:buClr>
          <a:srgbClr val="660033"/>
        </a:buClr>
        <a:buFont typeface="Klinic Slab Book" pitchFamily="50" charset="0"/>
        <a:buChar char="−"/>
        <a:defRPr sz="1600" kern="1200">
          <a:solidFill>
            <a:srgbClr val="660033"/>
          </a:solidFill>
          <a:latin typeface="Garamond"/>
          <a:ea typeface="+mn-ea"/>
          <a:cs typeface="Garamond"/>
        </a:defRPr>
      </a:lvl3pPr>
      <a:lvl4pPr marL="594360" indent="-182880" algn="l" defTabSz="914400" rtl="0" eaLnBrk="1" latinLnBrk="0" hangingPunct="1">
        <a:lnSpc>
          <a:spcPct val="90000"/>
        </a:lnSpc>
        <a:spcBef>
          <a:spcPts val="200"/>
        </a:spcBef>
        <a:spcAft>
          <a:spcPts val="400"/>
        </a:spcAft>
        <a:buClr>
          <a:schemeClr val="tx1"/>
        </a:buClr>
        <a:buFont typeface="Wingdings" pitchFamily="2" charset="2"/>
        <a:buChar char=""/>
        <a:defRPr sz="1400" i="1" kern="1200">
          <a:solidFill>
            <a:srgbClr val="660033"/>
          </a:solidFill>
          <a:latin typeface="Garamond"/>
          <a:ea typeface="+mn-ea"/>
          <a:cs typeface="Garamond"/>
        </a:defRPr>
      </a:lvl4pPr>
      <a:lvl5pPr marL="731520" indent="-182880" algn="l" defTabSz="914400" rtl="0" eaLnBrk="1" latinLnBrk="0" hangingPunct="1">
        <a:lnSpc>
          <a:spcPct val="90000"/>
        </a:lnSpc>
        <a:spcBef>
          <a:spcPts val="200"/>
        </a:spcBef>
        <a:spcAft>
          <a:spcPts val="400"/>
        </a:spcAft>
        <a:buClr>
          <a:srgbClr val="660033"/>
        </a:buClr>
        <a:buSzPct val="85000"/>
        <a:buFont typeface="Wingdings" panose="05000000000000000000" pitchFamily="2" charset="2"/>
        <a:buChar char="v"/>
        <a:defRPr sz="1200" kern="1200">
          <a:solidFill>
            <a:srgbClr val="660033"/>
          </a:solidFill>
          <a:latin typeface="Garamond"/>
          <a:ea typeface="+mn-ea"/>
          <a:cs typeface="Garamond"/>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0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10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2" Type="http://schemas.openxmlformats.org/officeDocument/2006/relationships/hyperlink" Target="http://www.crisisnow.com/" TargetMode="External"/><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8.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8.xml"/><Relationship Id="rId5" Type="http://schemas.openxmlformats.org/officeDocument/2006/relationships/chart" Target="../charts/chart4.xml"/><Relationship Id="rId4" Type="http://schemas.openxmlformats.org/officeDocument/2006/relationships/chart" Target="../charts/chart3.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23.xml"/><Relationship Id="rId4" Type="http://schemas.openxmlformats.org/officeDocument/2006/relationships/chart" Target="../charts/char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2.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package" Target="../embeddings/Microsoft_Excel_Worksheet5.xlsx"/></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8.xml"/></Relationships>
</file>

<file path=ppt/slides/_rels/slide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0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3" Type="http://schemas.openxmlformats.org/officeDocument/2006/relationships/hyperlink" Target="https://secure.rec1.com/VA/colonial-heights-va/catalog" TargetMode="External"/><Relationship Id="rId2" Type="http://schemas.openxmlformats.org/officeDocument/2006/relationships/notesSlide" Target="../notesSlides/notesSlide48.xml"/><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subTitle" idx="1"/>
          </p:nvPr>
        </p:nvSpPr>
        <p:spPr>
          <a:xfrm>
            <a:off x="0" y="0"/>
            <a:ext cx="12192000" cy="6858000"/>
          </a:xfrm>
          <a:solidFill>
            <a:schemeClr val="accent1">
              <a:lumMod val="60000"/>
              <a:lumOff val="40000"/>
            </a:schemeClr>
          </a:solidFill>
        </p:spPr>
        <p:txBody>
          <a:bodyPr>
            <a:normAutofit/>
          </a:bodyPr>
          <a:lstStyle/>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r>
              <a:rPr lang="en-US" altLang="en-US" sz="4000" b="1" dirty="0">
                <a:solidFill>
                  <a:schemeClr val="accent2">
                    <a:lumMod val="50000"/>
                  </a:schemeClr>
                </a:solidFill>
                <a:latin typeface="Bookman Old Style" panose="02050604050505020204" pitchFamily="18" charset="0"/>
                <a:cs typeface="David" panose="020E0502060401010101" pitchFamily="34" charset="-79"/>
              </a:rPr>
              <a:t>Colonial Heights</a:t>
            </a:r>
          </a:p>
          <a:p>
            <a:pPr eaLnBrk="1" hangingPunct="1"/>
            <a:r>
              <a:rPr lang="en-US" altLang="en-US" sz="4000" b="1" dirty="0">
                <a:solidFill>
                  <a:schemeClr val="accent2">
                    <a:lumMod val="50000"/>
                  </a:schemeClr>
                </a:solidFill>
                <a:latin typeface="Bookman Old Style" panose="02050604050505020204" pitchFamily="18" charset="0"/>
                <a:cs typeface="David" panose="020E0502060401010101" pitchFamily="34" charset="-79"/>
              </a:rPr>
              <a:t>City Council Regular Meeting</a:t>
            </a:r>
          </a:p>
          <a:p>
            <a:pPr eaLnBrk="1" hangingPunct="1"/>
            <a:endParaRPr lang="en-US" altLang="en-US" sz="8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r>
              <a:rPr lang="en-US" altLang="en-US" sz="4000" b="1" dirty="0">
                <a:solidFill>
                  <a:schemeClr val="accent2">
                    <a:lumMod val="50000"/>
                  </a:schemeClr>
                </a:solidFill>
                <a:latin typeface="Bookman Old Style" panose="02050604050505020204" pitchFamily="18" charset="0"/>
                <a:cs typeface="David" panose="020E0502060401010101" pitchFamily="34" charset="-79"/>
              </a:rPr>
              <a:t>April 13, 2021</a:t>
            </a:r>
            <a:endParaRPr lang="en-US" altLang="en-US" sz="4000" dirty="0">
              <a:solidFill>
                <a:schemeClr val="accent2">
                  <a:lumMod val="50000"/>
                </a:schemeClr>
              </a:solidFill>
            </a:endParaRPr>
          </a:p>
        </p:txBody>
      </p:sp>
      <p:pic>
        <p:nvPicPr>
          <p:cNvPr id="1177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9066" y="338329"/>
            <a:ext cx="2853531" cy="284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dirty="0"/>
              <a:t>Child and Adolescent Services</a:t>
            </a:r>
          </a:p>
        </p:txBody>
      </p:sp>
      <p:sp>
        <p:nvSpPr>
          <p:cNvPr id="3" name="Content Placeholder 2"/>
          <p:cNvSpPr>
            <a:spLocks noGrp="1"/>
          </p:cNvSpPr>
          <p:nvPr>
            <p:ph idx="1"/>
          </p:nvPr>
        </p:nvSpPr>
        <p:spPr>
          <a:ln w="38100">
            <a:solidFill>
              <a:schemeClr val="tx1"/>
            </a:solidFill>
          </a:ln>
        </p:spPr>
        <p:txBody>
          <a:bodyPr>
            <a:normAutofit/>
          </a:bodyPr>
          <a:lstStyle/>
          <a:p>
            <a:r>
              <a:rPr lang="en-US" dirty="0"/>
              <a:t>School-Based Therapy</a:t>
            </a:r>
          </a:p>
          <a:p>
            <a:r>
              <a:rPr lang="en-US" dirty="0"/>
              <a:t>Juvenile Corrections</a:t>
            </a:r>
          </a:p>
          <a:p>
            <a:r>
              <a:rPr lang="en-US" dirty="0"/>
              <a:t>Prevention</a:t>
            </a:r>
          </a:p>
          <a:p>
            <a:r>
              <a:rPr lang="en-US" dirty="0"/>
              <a:t>Mental Health Case Management</a:t>
            </a:r>
          </a:p>
          <a:p>
            <a:r>
              <a:rPr lang="en-US" dirty="0"/>
              <a:t>Intellectual/Developmental Disability Case Management</a:t>
            </a:r>
          </a:p>
          <a:p>
            <a:r>
              <a:rPr lang="en-US" dirty="0"/>
              <a:t>Court Services</a:t>
            </a:r>
          </a:p>
          <a:p>
            <a:r>
              <a:rPr lang="en-US" dirty="0"/>
              <a:t>Early Intervention</a:t>
            </a:r>
          </a:p>
        </p:txBody>
      </p:sp>
    </p:spTree>
    <p:extLst>
      <p:ext uri="{BB962C8B-B14F-4D97-AF65-F5344CB8AC3E}">
        <p14:creationId xmlns:p14="http://schemas.microsoft.com/office/powerpoint/2010/main" val="2854917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US" dirty="0"/>
              <a:t>Community Integration and Crisis Services</a:t>
            </a:r>
          </a:p>
        </p:txBody>
      </p:sp>
      <p:sp>
        <p:nvSpPr>
          <p:cNvPr id="3" name="Content Placeholder 2"/>
          <p:cNvSpPr>
            <a:spLocks noGrp="1"/>
          </p:cNvSpPr>
          <p:nvPr>
            <p:ph idx="1"/>
          </p:nvPr>
        </p:nvSpPr>
        <p:spPr>
          <a:xfrm>
            <a:off x="1981200" y="1600201"/>
            <a:ext cx="8229600" cy="4191000"/>
          </a:xfrm>
          <a:ln w="38100">
            <a:solidFill>
              <a:schemeClr val="tx1"/>
            </a:solidFill>
          </a:ln>
        </p:spPr>
        <p:txBody>
          <a:bodyPr/>
          <a:lstStyle/>
          <a:p>
            <a:endParaRPr lang="en-US" dirty="0"/>
          </a:p>
          <a:p>
            <a:r>
              <a:rPr lang="en-US" dirty="0"/>
              <a:t>Emergency Services 24/7</a:t>
            </a:r>
          </a:p>
          <a:p>
            <a:r>
              <a:rPr lang="en-US" dirty="0"/>
              <a:t>Same Day Access</a:t>
            </a:r>
          </a:p>
          <a:p>
            <a:r>
              <a:rPr lang="en-US" dirty="0"/>
              <a:t>Crisis Intervention Teams</a:t>
            </a:r>
          </a:p>
          <a:p>
            <a:r>
              <a:rPr lang="en-US" dirty="0"/>
              <a:t>Crisis Assessment Centers</a:t>
            </a:r>
          </a:p>
          <a:p>
            <a:r>
              <a:rPr lang="en-US" dirty="0"/>
              <a:t>Mental Health Outpatient Therapy</a:t>
            </a:r>
          </a:p>
        </p:txBody>
      </p:sp>
    </p:spTree>
    <p:extLst>
      <p:ext uri="{BB962C8B-B14F-4D97-AF65-F5344CB8AC3E}">
        <p14:creationId xmlns:p14="http://schemas.microsoft.com/office/powerpoint/2010/main" val="63072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fontScale="90000"/>
          </a:bodyPr>
          <a:lstStyle/>
          <a:p>
            <a:r>
              <a:rPr lang="en-US" dirty="0"/>
              <a:t>New Division:  Developmental Disability Services</a:t>
            </a:r>
          </a:p>
        </p:txBody>
      </p:sp>
      <p:sp>
        <p:nvSpPr>
          <p:cNvPr id="3" name="Content Placeholder 2"/>
          <p:cNvSpPr>
            <a:spLocks noGrp="1"/>
          </p:cNvSpPr>
          <p:nvPr>
            <p:ph idx="1"/>
          </p:nvPr>
        </p:nvSpPr>
        <p:spPr>
          <a:ln w="57150">
            <a:solidFill>
              <a:schemeClr val="tx1"/>
            </a:solidFill>
          </a:ln>
        </p:spPr>
        <p:txBody>
          <a:bodyPr/>
          <a:lstStyle/>
          <a:p>
            <a:endParaRPr lang="en-US" dirty="0"/>
          </a:p>
          <a:p>
            <a:r>
              <a:rPr lang="en-US" dirty="0"/>
              <a:t>Adult ID/DD Case Management</a:t>
            </a:r>
          </a:p>
          <a:p>
            <a:r>
              <a:rPr lang="en-US" dirty="0"/>
              <a:t>Children’s ID/DD Case Management</a:t>
            </a:r>
          </a:p>
          <a:p>
            <a:r>
              <a:rPr lang="en-US" dirty="0"/>
              <a:t>Prevention</a:t>
            </a:r>
          </a:p>
        </p:txBody>
      </p:sp>
    </p:spTree>
    <p:extLst>
      <p:ext uri="{BB962C8B-B14F-4D97-AF65-F5344CB8AC3E}">
        <p14:creationId xmlns:p14="http://schemas.microsoft.com/office/powerpoint/2010/main" val="370966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p>
            <a:r>
              <a:rPr lang="en-US" dirty="0"/>
              <a:t>Individuals Served in FY20</a:t>
            </a:r>
          </a:p>
        </p:txBody>
      </p:sp>
      <p:sp>
        <p:nvSpPr>
          <p:cNvPr id="6" name="TextBox 5"/>
          <p:cNvSpPr txBox="1"/>
          <p:nvPr/>
        </p:nvSpPr>
        <p:spPr>
          <a:xfrm>
            <a:off x="3124200" y="6019801"/>
            <a:ext cx="5943600" cy="646331"/>
          </a:xfrm>
          <a:prstGeom prst="rect">
            <a:avLst/>
          </a:prstGeom>
          <a:noFill/>
        </p:spPr>
        <p:txBody>
          <a:bodyPr wrap="square" rtlCol="0">
            <a:spAutoFit/>
          </a:bodyPr>
          <a:lstStyle/>
          <a:p>
            <a:pPr eaLnBrk="1" fontAlgn="auto" hangingPunct="1">
              <a:spcBef>
                <a:spcPts val="0"/>
              </a:spcBef>
              <a:spcAft>
                <a:spcPts val="0"/>
              </a:spcAft>
            </a:pPr>
            <a:r>
              <a:rPr lang="en-US" sz="1800" dirty="0">
                <a:solidFill>
                  <a:prstClr val="black"/>
                </a:solidFill>
                <a:latin typeface="Calibri"/>
              </a:rPr>
              <a:t>*Count is not unduplicated.  Individuals receiving more than one service will be counted in each service</a:t>
            </a:r>
          </a:p>
        </p:txBody>
      </p:sp>
      <p:sp>
        <p:nvSpPr>
          <p:cNvPr id="3" name="Rectangle 2"/>
          <p:cNvSpPr/>
          <p:nvPr/>
        </p:nvSpPr>
        <p:spPr>
          <a:xfrm>
            <a:off x="4343400" y="2514600"/>
            <a:ext cx="1371600" cy="2862322"/>
          </a:xfrm>
          <a:prstGeom prst="rect">
            <a:avLst/>
          </a:prstGeom>
        </p:spPr>
        <p:txBody>
          <a:bodyPr wrap="square">
            <a:spAutoFit/>
          </a:bodyPr>
          <a:lstStyle/>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Adult DUAL Diagnosis ES</a:t>
            </a: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Adult ES Emporia</a:t>
            </a: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Adult ID-DD </a:t>
            </a:r>
            <a:r>
              <a:rPr lang="en-US" sz="9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Preadm</a:t>
            </a:r>
            <a:endPar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Adult </a:t>
            </a:r>
            <a:r>
              <a:rPr lang="en-US" sz="9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Preadm</a:t>
            </a:r>
            <a:endPar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Adult STAFF Child Dual Diagnosis ES</a:t>
            </a: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Adult SU </a:t>
            </a:r>
            <a:r>
              <a:rPr lang="en-US" sz="9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Preadm</a:t>
            </a: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 Bank St</a:t>
            </a: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Child 12th </a:t>
            </a:r>
            <a:r>
              <a:rPr lang="en-US" sz="9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Dist</a:t>
            </a: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 CSU Child 6th </a:t>
            </a:r>
            <a:r>
              <a:rPr lang="en-US" sz="9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Dist</a:t>
            </a: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 CSU </a:t>
            </a:r>
            <a:r>
              <a:rPr lang="en-US" sz="9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Preadm</a:t>
            </a:r>
            <a:endPar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Child Crater </a:t>
            </a:r>
            <a:r>
              <a:rPr lang="en-US" sz="9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Preadm</a:t>
            </a:r>
            <a:endPar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Child DD Screening</a:t>
            </a: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Child Head Start/VPI</a:t>
            </a: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Child ID-DD </a:t>
            </a:r>
            <a:r>
              <a:rPr lang="en-US" sz="9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Preadm</a:t>
            </a:r>
            <a:endPar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Child </a:t>
            </a:r>
            <a:r>
              <a:rPr lang="en-US" sz="9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Preadm</a:t>
            </a:r>
            <a:endPar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Child SB </a:t>
            </a:r>
            <a:r>
              <a:rPr lang="en-US" sz="9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Preadm</a:t>
            </a:r>
            <a:endPar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CI CAC</a:t>
            </a: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CI ES Calls</a:t>
            </a: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CI ES Central</a:t>
            </a: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CI </a:t>
            </a:r>
            <a:r>
              <a:rPr lang="en-US" sz="9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Hosp</a:t>
            </a: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 Liaison</a:t>
            </a:r>
          </a:p>
          <a:p>
            <a:pPr eaLnBrk="1" fontAlgn="auto" hangingPunct="1">
              <a:spcBef>
                <a:spcPts val="0"/>
              </a:spcBef>
              <a:spcAft>
                <a:spcPts val="0"/>
              </a:spcAft>
            </a:pP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CI Same Day Access</a:t>
            </a:r>
          </a:p>
        </p:txBody>
      </p:sp>
      <p:pic>
        <p:nvPicPr>
          <p:cNvPr id="7" name="Picture 6" descr="Chart, pie chart&#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2438400" y="1295400"/>
            <a:ext cx="7637462" cy="4752975"/>
          </a:xfrm>
          <a:prstGeom prst="rect">
            <a:avLst/>
          </a:prstGeom>
        </p:spPr>
      </p:pic>
    </p:spTree>
    <p:extLst>
      <p:ext uri="{BB962C8B-B14F-4D97-AF65-F5344CB8AC3E}">
        <p14:creationId xmlns:p14="http://schemas.microsoft.com/office/powerpoint/2010/main" val="3328324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Individuals Served by Locality</a:t>
            </a:r>
          </a:p>
        </p:txBody>
      </p:sp>
      <p:pic>
        <p:nvPicPr>
          <p:cNvPr id="4" name="Picture 3" descr="Chart, pie chart&#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2033588" y="547688"/>
            <a:ext cx="8124825" cy="5762625"/>
          </a:xfrm>
          <a:prstGeom prst="rect">
            <a:avLst/>
          </a:prstGeom>
        </p:spPr>
      </p:pic>
      <p:sp>
        <p:nvSpPr>
          <p:cNvPr id="3" name="TextBox 2"/>
          <p:cNvSpPr txBox="1"/>
          <p:nvPr/>
        </p:nvSpPr>
        <p:spPr>
          <a:xfrm>
            <a:off x="1905000" y="381000"/>
            <a:ext cx="1600200" cy="923330"/>
          </a:xfrm>
          <a:prstGeom prst="rect">
            <a:avLst/>
          </a:prstGeom>
          <a:solidFill>
            <a:srgbClr val="FFFF00"/>
          </a:solidFill>
        </p:spPr>
        <p:txBody>
          <a:bodyPr wrap="square" rtlCol="0">
            <a:spAutoFit/>
          </a:bodyPr>
          <a:lstStyle/>
          <a:p>
            <a:pPr algn="ctr" eaLnBrk="1" fontAlgn="auto" hangingPunct="1">
              <a:spcBef>
                <a:spcPts val="0"/>
              </a:spcBef>
              <a:spcAft>
                <a:spcPts val="0"/>
              </a:spcAft>
            </a:pPr>
            <a:r>
              <a:rPr lang="en-US" sz="1800" dirty="0">
                <a:solidFill>
                  <a:prstClr val="black"/>
                </a:solidFill>
                <a:latin typeface="Calibri"/>
              </a:rPr>
              <a:t>Individuals Served by Locality</a:t>
            </a:r>
          </a:p>
        </p:txBody>
      </p:sp>
    </p:spTree>
    <p:extLst>
      <p:ext uri="{BB962C8B-B14F-4D97-AF65-F5344CB8AC3E}">
        <p14:creationId xmlns:p14="http://schemas.microsoft.com/office/powerpoint/2010/main" val="1625686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054" y="304800"/>
            <a:ext cx="8682347" cy="5638800"/>
          </a:xfrm>
          <a:prstGeom prst="rect">
            <a:avLst/>
          </a:prstGeom>
        </p:spPr>
      </p:pic>
    </p:spTree>
    <p:extLst>
      <p:ext uri="{BB962C8B-B14F-4D97-AF65-F5344CB8AC3E}">
        <p14:creationId xmlns:p14="http://schemas.microsoft.com/office/powerpoint/2010/main" val="301502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7855" y="381000"/>
            <a:ext cx="8786665" cy="5791200"/>
          </a:xfrm>
        </p:spPr>
      </p:pic>
    </p:spTree>
    <p:extLst>
      <p:ext uri="{BB962C8B-B14F-4D97-AF65-F5344CB8AC3E}">
        <p14:creationId xmlns:p14="http://schemas.microsoft.com/office/powerpoint/2010/main" val="3222315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228600"/>
            <a:ext cx="8107471" cy="6172200"/>
          </a:xfrm>
          <a:prstGeom prst="rect">
            <a:avLst/>
          </a:prstGeom>
        </p:spPr>
      </p:pic>
    </p:spTree>
    <p:extLst>
      <p:ext uri="{BB962C8B-B14F-4D97-AF65-F5344CB8AC3E}">
        <p14:creationId xmlns:p14="http://schemas.microsoft.com/office/powerpoint/2010/main" val="3561217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685800"/>
            <a:ext cx="6858000" cy="738664"/>
          </a:xfrm>
          <a:prstGeom prst="rect">
            <a:avLst/>
          </a:prstGeom>
          <a:noFill/>
        </p:spPr>
        <p:txBody>
          <a:bodyPr wrap="square" rtlCol="0">
            <a:spAutoFit/>
          </a:bodyPr>
          <a:lstStyle/>
          <a:p>
            <a:pPr algn="ctr" eaLnBrk="1" fontAlgn="auto" hangingPunct="1">
              <a:spcBef>
                <a:spcPts val="0"/>
              </a:spcBef>
              <a:spcAft>
                <a:spcPts val="0"/>
              </a:spcAft>
            </a:pPr>
            <a:r>
              <a:rPr lang="en-US" dirty="0">
                <a:solidFill>
                  <a:prstClr val="black"/>
                </a:solidFill>
                <a:latin typeface="Algerian" panose="04020705040A02060702" pitchFamily="82" charset="0"/>
              </a:rPr>
              <a:t>District 19 Funding</a:t>
            </a:r>
          </a:p>
          <a:p>
            <a:pPr algn="ctr" eaLnBrk="1" fontAlgn="auto" hangingPunct="1">
              <a:spcBef>
                <a:spcPts val="0"/>
              </a:spcBef>
              <a:spcAft>
                <a:spcPts val="0"/>
              </a:spcAft>
            </a:pPr>
            <a:endParaRPr lang="en-US" sz="1800" dirty="0">
              <a:solidFill>
                <a:prstClr val="black"/>
              </a:solidFill>
              <a:latin typeface="Calibri"/>
            </a:endParaRPr>
          </a:p>
        </p:txBody>
      </p:sp>
      <p:sp>
        <p:nvSpPr>
          <p:cNvPr id="4" name="Rectangle 3"/>
          <p:cNvSpPr/>
          <p:nvPr/>
        </p:nvSpPr>
        <p:spPr>
          <a:xfrm>
            <a:off x="2438400" y="1295402"/>
            <a:ext cx="7239000" cy="2031325"/>
          </a:xfrm>
          <a:prstGeom prst="rect">
            <a:avLst/>
          </a:prstGeom>
        </p:spPr>
        <p:txBody>
          <a:bodyPr wrap="square">
            <a:spAutoFit/>
          </a:bodyPr>
          <a:lstStyle/>
          <a:p>
            <a:pPr eaLnBrk="1" fontAlgn="auto" hangingPunct="1">
              <a:spcBef>
                <a:spcPts val="0"/>
              </a:spcBef>
              <a:spcAft>
                <a:spcPts val="0"/>
              </a:spcAft>
            </a:pPr>
            <a:r>
              <a:rPr lang="en-US" sz="1800" b="1" dirty="0">
                <a:solidFill>
                  <a:prstClr val="black"/>
                </a:solidFill>
                <a:latin typeface="Calibri"/>
              </a:rPr>
              <a:t>District 19 CSB finances its work through a combination of public and private sector funding. Funding comes from federal, state, and local entities.  District 19 serves a high volume of individuals that are uninsured.  Service fee revenue comes primarily from Medicaid, but also from other sources.  District 19 began accepting some commercial insurances for services in February 2019. </a:t>
            </a:r>
          </a:p>
          <a:p>
            <a:pPr eaLnBrk="1" fontAlgn="auto" hangingPunct="1">
              <a:spcBef>
                <a:spcPts val="0"/>
              </a:spcBef>
              <a:spcAft>
                <a:spcPts val="0"/>
              </a:spcAft>
            </a:pPr>
            <a:r>
              <a:rPr lang="en-US" sz="1800" dirty="0">
                <a:solidFill>
                  <a:prstClr val="black"/>
                </a:solidFill>
                <a:latin typeface="Calibri"/>
              </a:rPr>
              <a:t> </a:t>
            </a:r>
          </a:p>
        </p:txBody>
      </p:sp>
      <p:pic>
        <p:nvPicPr>
          <p:cNvPr id="3077" name="Picture 5" descr="C:\Users\jtunstall\AppData\Local\Microsoft\Windows\Temporary Internet Files\Content.IE5\59JAR07P\medicar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1835" y="5029201"/>
            <a:ext cx="2088992" cy="14264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808" y="3326727"/>
            <a:ext cx="2068018" cy="111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C:\Users\jtunstall\AppData\Local\Microsoft\Windows\Temporary Internet Files\Content.IE5\2UJ5L3TR\create-communit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6212" y="3117841"/>
            <a:ext cx="2133600" cy="15333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jtunstall\AppData\Local\Microsoft\Windows\Temporary Internet Files\Content.IE5\O4GA2OEZ\grant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4881311"/>
            <a:ext cx="2209800" cy="14732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jtunstall\AppData\Local\Microsoft\Windows\Temporary Internet Files\Content.IE5\2UJ5L3TR\seal_virginia[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2119" y="3958237"/>
            <a:ext cx="2430780" cy="243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80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895601" y="4495800"/>
          <a:ext cx="2960077" cy="1981200"/>
        </p:xfrm>
        <a:graphic>
          <a:graphicData uri="http://schemas.openxmlformats.org/drawingml/2006/table">
            <a:tbl>
              <a:tblPr>
                <a:tableStyleId>{5C22544A-7EE6-4342-B048-85BDC9FD1C3A}</a:tableStyleId>
              </a:tblPr>
              <a:tblGrid>
                <a:gridCol w="2960077">
                  <a:extLst>
                    <a:ext uri="{9D8B030D-6E8A-4147-A177-3AD203B41FA5}">
                      <a16:colId xmlns:a16="http://schemas.microsoft.com/office/drawing/2014/main" val="2399786940"/>
                    </a:ext>
                  </a:extLst>
                </a:gridCol>
              </a:tblGrid>
              <a:tr h="215900">
                <a:tc>
                  <a:txBody>
                    <a:bodyPr/>
                    <a:lstStyle/>
                    <a:p>
                      <a:pPr algn="l" fontAlgn="b"/>
                      <a:r>
                        <a:rPr lang="en-US" sz="1100" u="none" strike="noStrike">
                          <a:effectLst/>
                        </a:rPr>
                        <a:t>Revenue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12437532"/>
                  </a:ext>
                </a:extLst>
              </a:tr>
              <a:tr h="215900">
                <a:tc>
                  <a:txBody>
                    <a:bodyPr/>
                    <a:lstStyle/>
                    <a:p>
                      <a:pPr algn="l" fontAlgn="b"/>
                      <a:r>
                        <a:rPr lang="en-US" sz="1100" u="none" strike="noStrike" dirty="0">
                          <a:effectLst/>
                        </a:rPr>
                        <a:t>Fees</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6242317"/>
                  </a:ext>
                </a:extLst>
              </a:tr>
              <a:tr h="254000">
                <a:tc>
                  <a:txBody>
                    <a:bodyPr/>
                    <a:lstStyle/>
                    <a:p>
                      <a:pPr algn="l" fontAlgn="b"/>
                      <a:r>
                        <a:rPr lang="en-US" sz="1100" u="none" strike="noStrike" dirty="0">
                          <a:effectLst/>
                        </a:rPr>
                        <a:t>State Funds</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353772"/>
                  </a:ext>
                </a:extLst>
              </a:tr>
              <a:tr h="215900">
                <a:tc>
                  <a:txBody>
                    <a:bodyPr/>
                    <a:lstStyle/>
                    <a:p>
                      <a:pPr algn="l" fontAlgn="b"/>
                      <a:r>
                        <a:rPr lang="en-US" sz="1100" u="none" strike="noStrike" dirty="0">
                          <a:effectLst/>
                        </a:rPr>
                        <a:t>Federal Funds</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7288366"/>
                  </a:ext>
                </a:extLst>
              </a:tr>
              <a:tr h="215900">
                <a:tc>
                  <a:txBody>
                    <a:bodyPr/>
                    <a:lstStyle/>
                    <a:p>
                      <a:pPr algn="l" fontAlgn="b"/>
                      <a:r>
                        <a:rPr lang="en-US" sz="1100" u="none" strike="noStrike">
                          <a:effectLst/>
                        </a:rPr>
                        <a:t>Local Government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4849768"/>
                  </a:ext>
                </a:extLst>
              </a:tr>
              <a:tr h="215900">
                <a:tc>
                  <a:txBody>
                    <a:bodyPr/>
                    <a:lstStyle/>
                    <a:p>
                      <a:pPr algn="l" fontAlgn="b"/>
                      <a:r>
                        <a:rPr lang="en-US" sz="1100" u="none" strike="noStrike" dirty="0">
                          <a:effectLst/>
                        </a:rPr>
                        <a:t>Other Agencies</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9358231"/>
                  </a:ext>
                </a:extLst>
              </a:tr>
              <a:tr h="215900">
                <a:tc>
                  <a:txBody>
                    <a:bodyPr/>
                    <a:lstStyle/>
                    <a:p>
                      <a:pPr algn="l" fontAlgn="b"/>
                      <a:r>
                        <a:rPr lang="en-US" sz="1100" u="none" strike="noStrike" dirty="0">
                          <a:effectLst/>
                        </a:rPr>
                        <a:t>Interest Income</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3878147"/>
                  </a:ext>
                </a:extLst>
              </a:tr>
              <a:tr h="215900">
                <a:tc>
                  <a:txBody>
                    <a:bodyPr/>
                    <a:lstStyle/>
                    <a:p>
                      <a:pPr algn="l" fontAlgn="b"/>
                      <a:r>
                        <a:rPr lang="en-US" sz="1100" u="none" strike="noStrike" dirty="0">
                          <a:effectLst/>
                        </a:rPr>
                        <a:t>Gain on sale of capital assets</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1495223"/>
                  </a:ext>
                </a:extLst>
              </a:tr>
              <a:tr h="215900">
                <a:tc>
                  <a:txBody>
                    <a:bodyPr/>
                    <a:lstStyle/>
                    <a:p>
                      <a:pPr algn="l" fontAlgn="b"/>
                      <a:r>
                        <a:rPr lang="en-US" sz="1100" u="none" strike="noStrike" dirty="0">
                          <a:effectLst/>
                        </a:rPr>
                        <a:t>Miscellaneous local</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0827468"/>
                  </a:ext>
                </a:extLst>
              </a:tr>
            </a:tbl>
          </a:graphicData>
        </a:graphic>
      </p:graphicFrame>
      <p:graphicFrame>
        <p:nvGraphicFramePr>
          <p:cNvPr id="7" name="Table 6"/>
          <p:cNvGraphicFramePr>
            <a:graphicFrameLocks noGrp="1"/>
          </p:cNvGraphicFramePr>
          <p:nvPr>
            <p:extLst/>
          </p:nvPr>
        </p:nvGraphicFramePr>
        <p:xfrm>
          <a:off x="5715000" y="4495800"/>
          <a:ext cx="2667000" cy="2133600"/>
        </p:xfrm>
        <a:graphic>
          <a:graphicData uri="http://schemas.openxmlformats.org/drawingml/2006/table">
            <a:tbl>
              <a:tblPr>
                <a:tableStyleId>{5C22544A-7EE6-4342-B048-85BDC9FD1C3A}</a:tableStyleId>
              </a:tblPr>
              <a:tblGrid>
                <a:gridCol w="2667000">
                  <a:extLst>
                    <a:ext uri="{9D8B030D-6E8A-4147-A177-3AD203B41FA5}">
                      <a16:colId xmlns:a16="http://schemas.microsoft.com/office/drawing/2014/main" val="1956348373"/>
                    </a:ext>
                  </a:extLst>
                </a:gridCol>
              </a:tblGrid>
              <a:tr h="21336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01800332"/>
                  </a:ext>
                </a:extLst>
              </a:tr>
              <a:tr h="213360">
                <a:tc>
                  <a:txBody>
                    <a:bodyPr/>
                    <a:lstStyle/>
                    <a:p>
                      <a:pPr algn="r" fontAlgn="b"/>
                      <a:r>
                        <a:rPr lang="en-US" sz="1100" u="none" strike="noStrike" dirty="0">
                          <a:effectLst/>
                        </a:rPr>
                        <a:t>$5,315,210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4037483"/>
                  </a:ext>
                </a:extLst>
              </a:tr>
              <a:tr h="213360">
                <a:tc>
                  <a:txBody>
                    <a:bodyPr/>
                    <a:lstStyle/>
                    <a:p>
                      <a:pPr algn="r" fontAlgn="b"/>
                      <a:r>
                        <a:rPr lang="en-US" sz="1100" u="none" strike="noStrike" dirty="0">
                          <a:effectLst/>
                        </a:rPr>
                        <a:t>$7,147,244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2762646"/>
                  </a:ext>
                </a:extLst>
              </a:tr>
              <a:tr h="213360">
                <a:tc>
                  <a:txBody>
                    <a:bodyPr/>
                    <a:lstStyle/>
                    <a:p>
                      <a:pPr algn="r" fontAlgn="b"/>
                      <a:r>
                        <a:rPr lang="en-US" sz="1100" u="none" strike="noStrike">
                          <a:effectLst/>
                        </a:rPr>
                        <a:t>$1,677,238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8428499"/>
                  </a:ext>
                </a:extLst>
              </a:tr>
              <a:tr h="213360">
                <a:tc>
                  <a:txBody>
                    <a:bodyPr/>
                    <a:lstStyle/>
                    <a:p>
                      <a:pPr algn="r" fontAlgn="b"/>
                      <a:r>
                        <a:rPr lang="en-US" sz="1100" u="none" strike="noStrike">
                          <a:effectLst/>
                        </a:rPr>
                        <a:t>$818,466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61525156"/>
                  </a:ext>
                </a:extLst>
              </a:tr>
              <a:tr h="213360">
                <a:tc>
                  <a:txBody>
                    <a:bodyPr/>
                    <a:lstStyle/>
                    <a:p>
                      <a:pPr algn="r" fontAlgn="b"/>
                      <a:r>
                        <a:rPr lang="en-US" sz="1100" u="none" strike="noStrike">
                          <a:effectLst/>
                        </a:rPr>
                        <a:t>$1,028,332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700858"/>
                  </a:ext>
                </a:extLst>
              </a:tr>
              <a:tr h="213360">
                <a:tc>
                  <a:txBody>
                    <a:bodyPr/>
                    <a:lstStyle/>
                    <a:p>
                      <a:pPr algn="r" fontAlgn="b"/>
                      <a:r>
                        <a:rPr lang="en-US" sz="1100" u="none" strike="noStrike">
                          <a:effectLst/>
                        </a:rPr>
                        <a:t>$9,962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36501837"/>
                  </a:ext>
                </a:extLst>
              </a:tr>
              <a:tr h="213360">
                <a:tc>
                  <a:txBody>
                    <a:bodyPr/>
                    <a:lstStyle/>
                    <a:p>
                      <a:pPr algn="r" fontAlgn="b"/>
                      <a:r>
                        <a:rPr lang="en-US" sz="1100" u="none" strike="noStrike">
                          <a:effectLst/>
                        </a:rPr>
                        <a:t>-$64,818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7837066"/>
                  </a:ext>
                </a:extLst>
              </a:tr>
              <a:tr h="213360">
                <a:tc>
                  <a:txBody>
                    <a:bodyPr/>
                    <a:lstStyle/>
                    <a:p>
                      <a:pPr algn="r" fontAlgn="b"/>
                      <a:r>
                        <a:rPr lang="en-US" sz="1100" u="none" strike="noStrike">
                          <a:effectLst/>
                        </a:rPr>
                        <a:t>$227,555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9815084"/>
                  </a:ext>
                </a:extLst>
              </a:tr>
              <a:tr h="213360">
                <a:tc>
                  <a:txBody>
                    <a:bodyPr/>
                    <a:lstStyle/>
                    <a:p>
                      <a:pPr algn="r" fontAlgn="b"/>
                      <a:r>
                        <a:rPr lang="en-US" sz="1100" u="none" strike="noStrike" dirty="0">
                          <a:effectLst/>
                        </a:rPr>
                        <a:t>$16,159,189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4466229"/>
                  </a:ext>
                </a:extLst>
              </a:tr>
            </a:tbl>
          </a:graphicData>
        </a:graphic>
      </p:graphicFrame>
      <p:sp>
        <p:nvSpPr>
          <p:cNvPr id="8" name="TextBox 7"/>
          <p:cNvSpPr txBox="1"/>
          <p:nvPr/>
        </p:nvSpPr>
        <p:spPr>
          <a:xfrm>
            <a:off x="4495800" y="6380263"/>
            <a:ext cx="914400" cy="307777"/>
          </a:xfrm>
          <a:prstGeom prst="rect">
            <a:avLst/>
          </a:prstGeom>
          <a:noFill/>
        </p:spPr>
        <p:txBody>
          <a:bodyPr wrap="square" rtlCol="0">
            <a:spAutoFit/>
          </a:bodyPr>
          <a:lstStyle/>
          <a:p>
            <a:pPr algn="r" eaLnBrk="1" fontAlgn="auto" hangingPunct="1">
              <a:spcBef>
                <a:spcPts val="0"/>
              </a:spcBef>
              <a:spcAft>
                <a:spcPts val="0"/>
              </a:spcAft>
            </a:pPr>
            <a:r>
              <a:rPr lang="en-US" sz="1400" dirty="0">
                <a:solidFill>
                  <a:prstClr val="black"/>
                </a:solidFill>
                <a:latin typeface="Calibri"/>
              </a:rPr>
              <a:t>Total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71450"/>
            <a:ext cx="9048750" cy="651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11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idx="1"/>
          </p:nvPr>
        </p:nvSpPr>
        <p:spPr>
          <a:xfrm>
            <a:off x="304800" y="2209800"/>
            <a:ext cx="11582400" cy="4068764"/>
          </a:xfrm>
        </p:spPr>
        <p:txBody>
          <a:bodyPr/>
          <a:lstStyle/>
          <a:p>
            <a:pPr marL="808038" indent="-808038" eaLnBrk="1" hangingPunct="1">
              <a:buNone/>
            </a:pPr>
            <a:endParaRPr lang="en-US" altLang="en-US" sz="800" b="1" dirty="0"/>
          </a:p>
          <a:p>
            <a:pPr marL="808038" indent="-808038" eaLnBrk="1" hangingPunct="1">
              <a:buClr>
                <a:srgbClr val="000000"/>
              </a:buClr>
              <a:buFont typeface="Wingdings" panose="05000000000000000000" pitchFamily="2" charset="2"/>
              <a:buAutoNum type="arabicPeriod"/>
            </a:pPr>
            <a:r>
              <a:rPr lang="en-US" altLang="en-US" sz="2800" b="1" dirty="0">
                <a:latin typeface="Bookman Old Style" panose="02050604050505020204" pitchFamily="18" charset="0"/>
              </a:rPr>
              <a:t>Call to Order</a:t>
            </a:r>
          </a:p>
          <a:p>
            <a:pPr marL="808038" indent="-808038" eaLnBrk="1" hangingPunct="1">
              <a:buClr>
                <a:srgbClr val="000000"/>
              </a:buClr>
              <a:buFont typeface="Wingdings" panose="05000000000000000000" pitchFamily="2" charset="2"/>
              <a:buAutoNum type="arabicPeriod"/>
            </a:pPr>
            <a:endParaRPr lang="en-US" altLang="en-US" sz="1000" b="1" dirty="0">
              <a:latin typeface="Bookman Old Style" panose="02050604050505020204" pitchFamily="18" charset="0"/>
            </a:endParaRPr>
          </a:p>
          <a:p>
            <a:pPr marL="808038" indent="-808038" eaLnBrk="1" hangingPunct="1">
              <a:buClr>
                <a:srgbClr val="000000"/>
              </a:buClr>
              <a:buFont typeface="Wingdings" panose="05000000000000000000" pitchFamily="2" charset="2"/>
              <a:buAutoNum type="arabicPeriod"/>
            </a:pPr>
            <a:r>
              <a:rPr lang="en-US" altLang="en-US" sz="2800" b="1" dirty="0">
                <a:latin typeface="Bookman Old Style" panose="02050604050505020204" pitchFamily="18" charset="0"/>
              </a:rPr>
              <a:t>Roll</a:t>
            </a:r>
            <a:r>
              <a:rPr lang="en-US" altLang="en-US" sz="2800" b="1" dirty="0">
                <a:solidFill>
                  <a:srgbClr val="073E87"/>
                </a:solidFill>
                <a:latin typeface="Bookman Old Style" panose="02050604050505020204" pitchFamily="18" charset="0"/>
              </a:rPr>
              <a:t> </a:t>
            </a:r>
            <a:r>
              <a:rPr lang="en-US" altLang="en-US" sz="2800" b="1" dirty="0">
                <a:latin typeface="Bookman Old Style" panose="02050604050505020204" pitchFamily="18" charset="0"/>
              </a:rPr>
              <a:t>Call</a:t>
            </a:r>
          </a:p>
          <a:p>
            <a:pPr marL="808038" indent="-808038" eaLnBrk="1" hangingPunct="1">
              <a:buClr>
                <a:srgbClr val="000000"/>
              </a:buClr>
              <a:buFont typeface="Wingdings" panose="05000000000000000000" pitchFamily="2" charset="2"/>
              <a:buAutoNum type="arabicPeriod"/>
            </a:pPr>
            <a:endParaRPr lang="en-US" altLang="en-US" sz="1000" b="1" dirty="0">
              <a:latin typeface="Bookman Old Style" panose="02050604050505020204" pitchFamily="18" charset="0"/>
            </a:endParaRPr>
          </a:p>
          <a:p>
            <a:pPr marL="808038" indent="-808038" eaLnBrk="1" hangingPunct="1">
              <a:buClr>
                <a:srgbClr val="000000"/>
              </a:buClr>
              <a:buFont typeface="Wingdings" panose="05000000000000000000" pitchFamily="2" charset="2"/>
              <a:buAutoNum type="arabicPeriod"/>
            </a:pPr>
            <a:r>
              <a:rPr lang="en-US" altLang="en-US" sz="2800" b="1" dirty="0">
                <a:latin typeface="Bookman Old Style" panose="02050604050505020204" pitchFamily="18" charset="0"/>
              </a:rPr>
              <a:t>Devotion – The Honorable Dr. Laura F. Poe</a:t>
            </a:r>
          </a:p>
          <a:p>
            <a:pPr marL="808038" indent="-808038" eaLnBrk="1" hangingPunct="1">
              <a:buClr>
                <a:srgbClr val="000000"/>
              </a:buClr>
              <a:buFont typeface="Wingdings" panose="05000000000000000000" pitchFamily="2" charset="2"/>
              <a:buAutoNum type="arabicPeriod"/>
            </a:pPr>
            <a:endParaRPr lang="en-US" altLang="en-US" sz="1000" b="1" dirty="0">
              <a:latin typeface="Bookman Old Style" panose="02050604050505020204" pitchFamily="18" charset="0"/>
            </a:endParaRPr>
          </a:p>
          <a:p>
            <a:pPr marL="808038" indent="-808038" eaLnBrk="1" hangingPunct="1">
              <a:buClr>
                <a:srgbClr val="000000"/>
              </a:buClr>
              <a:buFont typeface="Wingdings" panose="05000000000000000000" pitchFamily="2" charset="2"/>
              <a:buAutoNum type="arabicPeriod"/>
            </a:pPr>
            <a:r>
              <a:rPr lang="en-US" altLang="en-US" sz="2800" b="1" dirty="0">
                <a:latin typeface="Bookman Old Style" panose="02050604050505020204" pitchFamily="18" charset="0"/>
              </a:rPr>
              <a:t>Pledge of Allegiance</a:t>
            </a:r>
          </a:p>
          <a:p>
            <a:pPr marL="808038" indent="-808038" eaLnBrk="1" hangingPunct="1">
              <a:buClr>
                <a:srgbClr val="000000"/>
              </a:buClr>
              <a:buFont typeface="Wingdings" panose="05000000000000000000" pitchFamily="2" charset="2"/>
              <a:buAutoNum type="arabicPeriod"/>
            </a:pPr>
            <a:endParaRPr lang="en-US" altLang="en-US" sz="1000" b="1" dirty="0">
              <a:latin typeface="Bookman Old Style" panose="02050604050505020204" pitchFamily="18" charset="0"/>
            </a:endParaRPr>
          </a:p>
          <a:p>
            <a:pPr marL="808038" indent="-808038" eaLnBrk="1" hangingPunct="1">
              <a:buClr>
                <a:srgbClr val="000000"/>
              </a:buClr>
              <a:buFont typeface="Wingdings" panose="05000000000000000000" pitchFamily="2" charset="2"/>
              <a:buAutoNum type="arabicPeriod"/>
            </a:pPr>
            <a:r>
              <a:rPr lang="en-US" altLang="en-US" sz="2800" b="1" dirty="0">
                <a:latin typeface="Bookman Old Style" panose="02050604050505020204" pitchFamily="18" charset="0"/>
              </a:rPr>
              <a:t>Adoption of Agenda</a:t>
            </a:r>
          </a:p>
          <a:p>
            <a:pPr marL="808038" indent="-808038" eaLnBrk="1" hangingPunct="1">
              <a:buClr>
                <a:srgbClr val="000000"/>
              </a:buClr>
              <a:buFont typeface="Wingdings" panose="05000000000000000000" pitchFamily="2" charset="2"/>
              <a:buAutoNum type="arabicPeriod"/>
            </a:pPr>
            <a:endParaRPr lang="en-US" altLang="en-US" sz="1000" b="1" dirty="0">
              <a:latin typeface="Bookman Old Style" panose="02050604050505020204" pitchFamily="18" charset="0"/>
            </a:endParaRPr>
          </a:p>
          <a:p>
            <a:pPr marL="808038" indent="-808038" eaLnBrk="1" hangingPunct="1">
              <a:buClr>
                <a:srgbClr val="000000"/>
              </a:buClr>
              <a:buFont typeface="Wingdings" panose="05000000000000000000" pitchFamily="2" charset="2"/>
              <a:buAutoNum type="arabicPeriod"/>
            </a:pPr>
            <a:r>
              <a:rPr lang="en-US" altLang="en-US" sz="2800" b="1" dirty="0">
                <a:latin typeface="Bookman Old Style" panose="02050604050505020204" pitchFamily="18" charset="0"/>
              </a:rPr>
              <a:t>Declarations of Personal Interest</a:t>
            </a:r>
          </a:p>
          <a:p>
            <a:pPr marL="808038" indent="-808038" eaLnBrk="1" hangingPunct="1">
              <a:buClr>
                <a:srgbClr val="000000"/>
              </a:buClr>
              <a:buFont typeface="Wingdings" panose="05000000000000000000" pitchFamily="2" charset="2"/>
              <a:buAutoNum type="arabicPeriod"/>
            </a:pPr>
            <a:endParaRPr lang="en-US" altLang="en-US" sz="2800" b="1" dirty="0"/>
          </a:p>
          <a:p>
            <a:pPr marL="808038" indent="-808038" eaLnBrk="1" hangingPunct="1">
              <a:buNone/>
            </a:pPr>
            <a:endParaRPr lang="en-US" altLang="en-US" sz="2800" b="1" dirty="0"/>
          </a:p>
        </p:txBody>
      </p:sp>
      <p:sp>
        <p:nvSpPr>
          <p:cNvPr id="119811" name="Rectangle 2"/>
          <p:cNvSpPr>
            <a:spLocks noGrp="1" noChangeArrowheads="1"/>
          </p:cNvSpPr>
          <p:nvPr>
            <p:ph type="title"/>
          </p:nvPr>
        </p:nvSpPr>
        <p:spPr>
          <a:xfrm>
            <a:off x="381000" y="484415"/>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119812" name="Picture 8"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0308" y="436069"/>
            <a:ext cx="1728291" cy="20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995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dirty="0"/>
              <a:t>Local Funding Match Requirement</a:t>
            </a:r>
          </a:p>
        </p:txBody>
      </p:sp>
      <p:sp>
        <p:nvSpPr>
          <p:cNvPr id="3" name="Content Placeholder 2"/>
          <p:cNvSpPr>
            <a:spLocks noGrp="1"/>
          </p:cNvSpPr>
          <p:nvPr>
            <p:ph idx="1"/>
          </p:nvPr>
        </p:nvSpPr>
        <p:spPr/>
        <p:txBody>
          <a:bodyPr>
            <a:normAutofit/>
          </a:bodyPr>
          <a:lstStyle/>
          <a:p>
            <a:pPr lvl="0"/>
            <a:r>
              <a:rPr lang="en-US" sz="2200" dirty="0">
                <a:solidFill>
                  <a:prstClr val="black"/>
                </a:solidFill>
              </a:rPr>
              <a:t>Sections 37.2-509 and 37.2-611 of the Code of Virginia establish establishes the minimum local matching funds requirement reciprocally at 10 percent.</a:t>
            </a:r>
          </a:p>
          <a:p>
            <a:pPr marL="0" indent="0">
              <a:buNone/>
            </a:pPr>
            <a:endParaRPr lang="en-US" sz="2200" dirty="0">
              <a:solidFill>
                <a:prstClr val="black"/>
              </a:solidFill>
            </a:endParaRPr>
          </a:p>
          <a:p>
            <a:pPr lvl="0"/>
            <a:r>
              <a:rPr lang="en-US" sz="2200" dirty="0">
                <a:solidFill>
                  <a:prstClr val="black"/>
                </a:solidFill>
              </a:rPr>
              <a:t>*FY21 State fund contribution to District 19:  $8,510,923</a:t>
            </a:r>
          </a:p>
          <a:p>
            <a:pPr lvl="0"/>
            <a:r>
              <a:rPr lang="en-US" sz="2200" dirty="0">
                <a:solidFill>
                  <a:prstClr val="black"/>
                </a:solidFill>
              </a:rPr>
              <a:t>FY21 local matching funds requirement:  $900,243</a:t>
            </a:r>
          </a:p>
          <a:p>
            <a:pPr lvl="0"/>
            <a:endParaRPr lang="en-US" sz="2200" dirty="0">
              <a:solidFill>
                <a:prstClr val="black"/>
              </a:solidFill>
            </a:endParaRPr>
          </a:p>
          <a:p>
            <a:pPr marL="0" indent="0">
              <a:buNone/>
            </a:pPr>
            <a:r>
              <a:rPr lang="en-US" sz="2200" dirty="0">
                <a:solidFill>
                  <a:prstClr val="black"/>
                </a:solidFill>
              </a:rPr>
              <a:t>* State fund contribution is based on current “known” funding allocations.  This amount can change throughout the year when the State allocates additional funds for specific purposes.</a:t>
            </a:r>
          </a:p>
        </p:txBody>
      </p:sp>
    </p:spTree>
    <p:extLst>
      <p:ext uri="{BB962C8B-B14F-4D97-AF65-F5344CB8AC3E}">
        <p14:creationId xmlns:p14="http://schemas.microsoft.com/office/powerpoint/2010/main" val="2653612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Local Match Request for FY22</a:t>
            </a:r>
          </a:p>
        </p:txBody>
      </p:sp>
      <p:sp>
        <p:nvSpPr>
          <p:cNvPr id="3" name="Content Placeholder 2"/>
          <p:cNvSpPr>
            <a:spLocks noGrp="1"/>
          </p:cNvSpPr>
          <p:nvPr>
            <p:ph idx="1"/>
          </p:nvPr>
        </p:nvSpPr>
        <p:spPr/>
        <p:txBody>
          <a:bodyPr>
            <a:normAutofit/>
          </a:bodyPr>
          <a:lstStyle/>
          <a:p>
            <a:pPr marL="0" indent="0">
              <a:buNone/>
            </a:pPr>
            <a:r>
              <a:rPr lang="en-US" dirty="0"/>
              <a:t>**Level funding</a:t>
            </a:r>
          </a:p>
          <a:p>
            <a:r>
              <a:rPr lang="en-US" dirty="0"/>
              <a:t>Due to CARES Act Funding and other restricted funding streams due to COVID-19 that are still unknown, District 19 has requested that all nine localities provide the same amount of funding in FY22 as was allocated in FY21.</a:t>
            </a:r>
          </a:p>
          <a:p>
            <a:r>
              <a:rPr lang="en-US" dirty="0"/>
              <a:t>Local funding requests sent to local officials separately.</a:t>
            </a:r>
          </a:p>
          <a:p>
            <a:endParaRPr lang="en-US" dirty="0"/>
          </a:p>
        </p:txBody>
      </p:sp>
    </p:spTree>
    <p:extLst>
      <p:ext uri="{BB962C8B-B14F-4D97-AF65-F5344CB8AC3E}">
        <p14:creationId xmlns:p14="http://schemas.microsoft.com/office/powerpoint/2010/main" val="574565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265238"/>
          </a:xfrm>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a:solidFill>
                  <a:prstClr val="black"/>
                </a:solidFill>
                <a:latin typeface="Aharoni" panose="02010803020104030203" pitchFamily="2" charset="-79"/>
                <a:cs typeface="Aharoni" panose="02010803020104030203" pitchFamily="2" charset="-79"/>
              </a:rPr>
              <a:t>New Legislation that impacts your locality: </a:t>
            </a:r>
            <a:r>
              <a:rPr lang="en-US" sz="2800" dirty="0">
                <a:solidFill>
                  <a:prstClr val="black"/>
                </a:solidFill>
              </a:rPr>
              <a:t> Marcus Alert</a:t>
            </a:r>
            <a:br>
              <a:rPr lang="en-US" sz="2800" dirty="0">
                <a:solidFill>
                  <a:prstClr val="black"/>
                </a:solidFill>
              </a:rPr>
            </a:br>
            <a:r>
              <a:rPr lang="en-US" sz="2800" dirty="0"/>
              <a:t>What is MARCUS Alert?</a:t>
            </a:r>
          </a:p>
        </p:txBody>
      </p:sp>
      <p:sp>
        <p:nvSpPr>
          <p:cNvPr id="3" name="Content Placeholder 2"/>
          <p:cNvSpPr>
            <a:spLocks noGrp="1"/>
          </p:cNvSpPr>
          <p:nvPr>
            <p:ph idx="1"/>
          </p:nvPr>
        </p:nvSpPr>
        <p:spPr/>
        <p:txBody>
          <a:bodyPr>
            <a:normAutofit fontScale="85000" lnSpcReduction="20000"/>
          </a:bodyPr>
          <a:lstStyle/>
          <a:p>
            <a:endParaRPr lang="en-US" dirty="0"/>
          </a:p>
          <a:p>
            <a:r>
              <a:rPr lang="en-US" dirty="0"/>
              <a:t>Mental health awareness response and community understanding services alert system = Marcus Alert system</a:t>
            </a:r>
          </a:p>
          <a:p>
            <a:r>
              <a:rPr lang="en-US" dirty="0"/>
              <a:t>Named for Marcus-David Peters who was shot and killed by Richmond police in 2018 in the midst of a behavioral health crisis </a:t>
            </a:r>
          </a:p>
          <a:p>
            <a:r>
              <a:rPr lang="en-US" dirty="0"/>
              <a:t>Marcus alert is a series of protocols aimed to divert to the behavioral health system or respond with a specialized law enforcement response, including: </a:t>
            </a:r>
          </a:p>
          <a:p>
            <a:pPr marL="0" indent="0">
              <a:buNone/>
            </a:pPr>
            <a:r>
              <a:rPr lang="en-US" dirty="0"/>
              <a:t>1.  Protocols to divert from 911 to crisis call center</a:t>
            </a:r>
          </a:p>
          <a:p>
            <a:pPr marL="0" indent="0">
              <a:buNone/>
            </a:pPr>
            <a:r>
              <a:rPr lang="en-US" dirty="0"/>
              <a:t>2.  MOUs for law enforcement backup to a crisis response</a:t>
            </a:r>
          </a:p>
          <a:p>
            <a:pPr marL="0" indent="0">
              <a:buNone/>
            </a:pPr>
            <a:r>
              <a:rPr lang="en-US" dirty="0"/>
              <a:t>3.  Minimum standards/best practices for law enforcement       	response</a:t>
            </a:r>
          </a:p>
          <a:p>
            <a:endParaRPr lang="en-US" dirty="0"/>
          </a:p>
        </p:txBody>
      </p:sp>
    </p:spTree>
    <p:extLst>
      <p:ext uri="{BB962C8B-B14F-4D97-AF65-F5344CB8AC3E}">
        <p14:creationId xmlns:p14="http://schemas.microsoft.com/office/powerpoint/2010/main" val="3515566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Light" panose="020F0302020204030204"/>
              </a:rPr>
              <a:t>What is the MARCUS Alert seeking to change and/or implement?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solidFill>
            <a:srgbClr val="FFFF00"/>
          </a:solidFill>
        </p:spPr>
        <p:txBody>
          <a:bodyPr/>
          <a:lstStyle/>
          <a:p>
            <a:pPr marL="228600" indent="-228600">
              <a:lnSpc>
                <a:spcPct val="90000"/>
              </a:lnSpc>
              <a:spcBef>
                <a:spcPts val="1000"/>
              </a:spcBef>
            </a:pPr>
            <a:endParaRPr lang="en-US" sz="2800" dirty="0">
              <a:solidFill>
                <a:prstClr val="black"/>
              </a:solidFill>
            </a:endParaRPr>
          </a:p>
          <a:p>
            <a:pPr marL="228600" indent="-228600">
              <a:lnSpc>
                <a:spcPct val="90000"/>
              </a:lnSpc>
              <a:spcBef>
                <a:spcPts val="1000"/>
              </a:spcBef>
            </a:pPr>
            <a:r>
              <a:rPr lang="en-US" sz="2800" dirty="0">
                <a:solidFill>
                  <a:prstClr val="black"/>
                </a:solidFill>
              </a:rPr>
              <a:t>Reform governmental responses to Virginians in behavioral health crisis </a:t>
            </a:r>
          </a:p>
          <a:p>
            <a:pPr marL="228600" indent="-228600">
              <a:lnSpc>
                <a:spcPct val="90000"/>
              </a:lnSpc>
              <a:spcBef>
                <a:spcPts val="1000"/>
              </a:spcBef>
            </a:pPr>
            <a:r>
              <a:rPr lang="en-US" sz="2800" dirty="0">
                <a:solidFill>
                  <a:prstClr val="black"/>
                </a:solidFill>
              </a:rPr>
              <a:t>Implement a set of protocols, procedures, and response teams to ensure that Virginia provides a behavioral health response “no force first” response to a behavioral health crisis</a:t>
            </a:r>
          </a:p>
          <a:p>
            <a:endParaRPr lang="en-US" dirty="0"/>
          </a:p>
        </p:txBody>
      </p:sp>
    </p:spTree>
    <p:extLst>
      <p:ext uri="{BB962C8B-B14F-4D97-AF65-F5344CB8AC3E}">
        <p14:creationId xmlns:p14="http://schemas.microsoft.com/office/powerpoint/2010/main" val="816462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600200"/>
          </a:xfrm>
          <a:solidFill>
            <a:srgbClr val="00B0F0"/>
          </a:solidFill>
        </p:spPr>
        <p:txBody>
          <a:bodyPr>
            <a:normAutofit/>
          </a:bodyPr>
          <a:lstStyle/>
          <a:p>
            <a:r>
              <a:rPr lang="en-US" sz="3600" dirty="0">
                <a:solidFill>
                  <a:prstClr val="black"/>
                </a:solidFill>
                <a:latin typeface="Britannic Bold" panose="020B0903060703020204" pitchFamily="34" charset="0"/>
              </a:rPr>
              <a:t>Overall Goals of MARCUS Alert and the build out of Crisis Services in Virginia:</a:t>
            </a:r>
            <a:endParaRPr lang="en-US" sz="3600" dirty="0">
              <a:latin typeface="Britannic Bold" panose="020B0903060703020204" pitchFamily="34" charset="0"/>
            </a:endParaRPr>
          </a:p>
        </p:txBody>
      </p:sp>
      <p:sp>
        <p:nvSpPr>
          <p:cNvPr id="3" name="Content Placeholder 2"/>
          <p:cNvSpPr>
            <a:spLocks noGrp="1"/>
          </p:cNvSpPr>
          <p:nvPr>
            <p:ph idx="1"/>
          </p:nvPr>
        </p:nvSpPr>
        <p:spPr/>
        <p:txBody>
          <a:bodyPr>
            <a:normAutofit/>
          </a:bodyPr>
          <a:lstStyle/>
          <a:p>
            <a:pPr marL="0" indent="0">
              <a:lnSpc>
                <a:spcPct val="90000"/>
              </a:lnSpc>
              <a:spcBef>
                <a:spcPts val="1000"/>
              </a:spcBef>
              <a:buNone/>
            </a:pPr>
            <a:endParaRPr lang="en-US" sz="2600" dirty="0">
              <a:solidFill>
                <a:prstClr val="black"/>
              </a:solidFill>
            </a:endParaRPr>
          </a:p>
          <a:p>
            <a:pPr marL="0" indent="0">
              <a:lnSpc>
                <a:spcPct val="90000"/>
              </a:lnSpc>
              <a:spcBef>
                <a:spcPts val="1000"/>
              </a:spcBef>
              <a:buNone/>
            </a:pPr>
            <a:r>
              <a:rPr lang="en-US" sz="2600" dirty="0">
                <a:solidFill>
                  <a:prstClr val="black"/>
                </a:solidFill>
              </a:rPr>
              <a:t>1. To provide Crisis services rooted in a comprehensive crisis system framework with essential elements based on national best practice models;</a:t>
            </a:r>
          </a:p>
          <a:p>
            <a:pPr marL="0" indent="0">
              <a:lnSpc>
                <a:spcPct val="90000"/>
              </a:lnSpc>
              <a:spcBef>
                <a:spcPts val="1000"/>
              </a:spcBef>
              <a:buNone/>
            </a:pPr>
            <a:r>
              <a:rPr lang="en-US" sz="2600" dirty="0">
                <a:solidFill>
                  <a:prstClr val="black"/>
                </a:solidFill>
              </a:rPr>
              <a:t>2. Supports the rights of all Virginians, regardless of area of residence and race/ethnicity to access behavioral health care safely, in a timely fashion, and in the least restrictive environment</a:t>
            </a:r>
          </a:p>
          <a:p>
            <a:pPr marL="0" indent="0">
              <a:lnSpc>
                <a:spcPct val="90000"/>
              </a:lnSpc>
              <a:spcBef>
                <a:spcPts val="1000"/>
              </a:spcBef>
              <a:buNone/>
            </a:pPr>
            <a:r>
              <a:rPr lang="en-US" sz="2600" dirty="0">
                <a:solidFill>
                  <a:prstClr val="black"/>
                </a:solidFill>
              </a:rPr>
              <a:t>3. Decreases Virginia’s reliance on law enforcement as the </a:t>
            </a:r>
            <a:r>
              <a:rPr lang="en-US" sz="2600" i="1" dirty="0">
                <a:solidFill>
                  <a:prstClr val="black"/>
                </a:solidFill>
              </a:rPr>
              <a:t>de facto </a:t>
            </a:r>
            <a:r>
              <a:rPr lang="en-US" sz="2600" dirty="0">
                <a:solidFill>
                  <a:prstClr val="black"/>
                </a:solidFill>
              </a:rPr>
              <a:t>response to behavioral health crises, and</a:t>
            </a:r>
          </a:p>
          <a:p>
            <a:pPr marL="0" indent="0">
              <a:lnSpc>
                <a:spcPct val="90000"/>
              </a:lnSpc>
              <a:spcBef>
                <a:spcPts val="1000"/>
              </a:spcBef>
              <a:buNone/>
            </a:pPr>
            <a:r>
              <a:rPr lang="en-US" sz="2600" dirty="0">
                <a:solidFill>
                  <a:prstClr val="black"/>
                </a:solidFill>
              </a:rPr>
              <a:t>4. Ensures that Virginians with disabilities receive appropriate accommodations to include a safe, compassionate, trauma-informed response when law enforcement is involved during a behavioral health crisis</a:t>
            </a:r>
          </a:p>
        </p:txBody>
      </p:sp>
    </p:spTree>
    <p:extLst>
      <p:ext uri="{BB962C8B-B14F-4D97-AF65-F5344CB8AC3E}">
        <p14:creationId xmlns:p14="http://schemas.microsoft.com/office/powerpoint/2010/main" val="3001378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r>
              <a:rPr lang="en-US" dirty="0">
                <a:solidFill>
                  <a:prstClr val="black"/>
                </a:solidFill>
                <a:latin typeface="Berlin Sans FB Demi" panose="020E0802020502020306" pitchFamily="34" charset="0"/>
              </a:rPr>
              <a:t>Timeline for Marcus Alert Implementation</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normAutofit lnSpcReduction="10000"/>
          </a:bodyPr>
          <a:lstStyle/>
          <a:p>
            <a:pPr marL="228600" indent="-228600">
              <a:lnSpc>
                <a:spcPct val="90000"/>
              </a:lnSpc>
              <a:spcBef>
                <a:spcPts val="1000"/>
              </a:spcBef>
            </a:pPr>
            <a:r>
              <a:rPr lang="en-US" sz="2800" b="1" dirty="0">
                <a:solidFill>
                  <a:prstClr val="black"/>
                </a:solidFill>
              </a:rPr>
              <a:t>July 1, 2021: </a:t>
            </a:r>
            <a:r>
              <a:rPr lang="en-US" sz="2800" dirty="0">
                <a:solidFill>
                  <a:prstClr val="black"/>
                </a:solidFill>
              </a:rPr>
              <a:t>Plan, with diverse stakeholder input, due to general assembly. Will include requirements for protocol development, clarity on what protocols are state-standard vs. individualized, and process for review and approval</a:t>
            </a:r>
          </a:p>
          <a:p>
            <a:pPr marL="228600" indent="-228600">
              <a:lnSpc>
                <a:spcPct val="90000"/>
              </a:lnSpc>
              <a:spcBef>
                <a:spcPts val="1000"/>
              </a:spcBef>
            </a:pPr>
            <a:r>
              <a:rPr lang="en-US" sz="2800" b="1" dirty="0">
                <a:solidFill>
                  <a:prstClr val="black"/>
                </a:solidFill>
              </a:rPr>
              <a:t>December 1, 2021: </a:t>
            </a:r>
            <a:r>
              <a:rPr lang="en-US" sz="2800" dirty="0">
                <a:solidFill>
                  <a:prstClr val="black"/>
                </a:solidFill>
              </a:rPr>
              <a:t>5 initial areas covered by all components of Marcus Alert (protocols and response teams) (Please note: D19 was not selected as an initial area to implement MARCUS Alert). </a:t>
            </a:r>
          </a:p>
          <a:p>
            <a:pPr marL="228600" indent="-228600">
              <a:lnSpc>
                <a:spcPct val="90000"/>
              </a:lnSpc>
              <a:spcBef>
                <a:spcPts val="1000"/>
              </a:spcBef>
            </a:pPr>
            <a:r>
              <a:rPr lang="en-US" sz="2800" b="1" dirty="0">
                <a:solidFill>
                  <a:prstClr val="black"/>
                </a:solidFill>
              </a:rPr>
              <a:t>July 1, 2022: </a:t>
            </a:r>
            <a:r>
              <a:rPr lang="en-US" sz="2800" dirty="0">
                <a:solidFill>
                  <a:prstClr val="black"/>
                </a:solidFill>
              </a:rPr>
              <a:t>all localities covered by Marcus Alert protocols; 5 more areas covered by all components (including response teams)</a:t>
            </a:r>
          </a:p>
          <a:p>
            <a:pPr marL="228600" indent="-228600">
              <a:lnSpc>
                <a:spcPct val="90000"/>
              </a:lnSpc>
              <a:spcBef>
                <a:spcPts val="1000"/>
              </a:spcBef>
            </a:pPr>
            <a:r>
              <a:rPr lang="en-US" sz="2800" i="1" dirty="0">
                <a:solidFill>
                  <a:prstClr val="black"/>
                </a:solidFill>
              </a:rPr>
              <a:t>Response teams built out over following years until statewide coverage of all components</a:t>
            </a:r>
            <a:endParaRPr lang="en-US" sz="2800" dirty="0">
              <a:solidFill>
                <a:prstClr val="black"/>
              </a:solidFill>
            </a:endParaRPr>
          </a:p>
          <a:p>
            <a:endParaRPr lang="en-US" dirty="0"/>
          </a:p>
        </p:txBody>
      </p:sp>
    </p:spTree>
    <p:extLst>
      <p:ext uri="{BB962C8B-B14F-4D97-AF65-F5344CB8AC3E}">
        <p14:creationId xmlns:p14="http://schemas.microsoft.com/office/powerpoint/2010/main" val="2216801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ln>
            <a:solidFill>
              <a:schemeClr val="tx2">
                <a:lumMod val="20000"/>
                <a:lumOff val="80000"/>
              </a:schemeClr>
            </a:solidFill>
          </a:ln>
        </p:spPr>
        <p:txBody>
          <a:bodyPr>
            <a:normAutofit fontScale="90000"/>
          </a:bodyPr>
          <a:lstStyle/>
          <a:p>
            <a:r>
              <a:rPr lang="en-US" dirty="0">
                <a:solidFill>
                  <a:prstClr val="black"/>
                </a:solidFill>
                <a:latin typeface="Britannic Bold" panose="020B0903060703020204" pitchFamily="34" charset="0"/>
              </a:rPr>
              <a:t>What is D19 doing to prepare for MARCUS Alert?</a:t>
            </a:r>
            <a:endParaRPr lang="en-US" dirty="0">
              <a:latin typeface="Britannic Bold" panose="020B0903060703020204" pitchFamily="34" charset="0"/>
            </a:endParaRPr>
          </a:p>
        </p:txBody>
      </p:sp>
      <p:sp>
        <p:nvSpPr>
          <p:cNvPr id="3" name="Content Placeholder 2"/>
          <p:cNvSpPr>
            <a:spLocks noGrp="1"/>
          </p:cNvSpPr>
          <p:nvPr>
            <p:ph idx="1"/>
          </p:nvPr>
        </p:nvSpPr>
        <p:spPr>
          <a:xfrm>
            <a:off x="1981200" y="1600200"/>
            <a:ext cx="8229600" cy="4724400"/>
          </a:xfrm>
          <a:solidFill>
            <a:schemeClr val="accent5">
              <a:lumMod val="20000"/>
              <a:lumOff val="80000"/>
            </a:schemeClr>
          </a:solidFill>
        </p:spPr>
        <p:txBody>
          <a:bodyPr>
            <a:normAutofit fontScale="85000" lnSpcReduction="20000"/>
          </a:bodyPr>
          <a:lstStyle/>
          <a:p>
            <a:pPr marL="228600" indent="-228600">
              <a:lnSpc>
                <a:spcPct val="90000"/>
              </a:lnSpc>
              <a:spcBef>
                <a:spcPts val="1000"/>
              </a:spcBef>
            </a:pPr>
            <a:r>
              <a:rPr lang="en-US" sz="1900" b="1" dirty="0">
                <a:solidFill>
                  <a:srgbClr val="000000"/>
                </a:solidFill>
                <a:latin typeface="Calibri" panose="020F0502020204030204" pitchFamily="34" charset="0"/>
              </a:rPr>
              <a:t>Taking steps toward readiness </a:t>
            </a:r>
          </a:p>
          <a:p>
            <a:pPr marL="685800" lvl="1" indent="-228600">
              <a:lnSpc>
                <a:spcPct val="90000"/>
              </a:lnSpc>
              <a:spcBef>
                <a:spcPts val="500"/>
              </a:spcBef>
              <a:buFont typeface="Arial" panose="020B0604020202020204" pitchFamily="34" charset="0"/>
              <a:buChar char="•"/>
            </a:pPr>
            <a:r>
              <a:rPr lang="en-US" sz="1900" dirty="0">
                <a:solidFill>
                  <a:srgbClr val="000000"/>
                </a:solidFill>
                <a:latin typeface="Calibri" panose="020F0502020204030204" pitchFamily="34" charset="0"/>
              </a:rPr>
              <a:t>researching similar geographical areas and multijurisdictional models across the state and country w/ similar initiatives in place</a:t>
            </a:r>
          </a:p>
          <a:p>
            <a:pPr marL="228600" indent="-228600">
              <a:lnSpc>
                <a:spcPct val="90000"/>
              </a:lnSpc>
              <a:spcBef>
                <a:spcPts val="1000"/>
              </a:spcBef>
            </a:pPr>
            <a:r>
              <a:rPr lang="en-US" sz="1900" b="1" dirty="0">
                <a:solidFill>
                  <a:srgbClr val="000000"/>
                </a:solidFill>
                <a:latin typeface="Calibri" panose="020F0502020204030204" pitchFamily="34" charset="0"/>
              </a:rPr>
              <a:t>Seeking representation on state group, stay engaged and attend forums, calls for comments, etc.</a:t>
            </a:r>
          </a:p>
          <a:p>
            <a:pPr marL="685800" lvl="1" indent="-228600">
              <a:lnSpc>
                <a:spcPct val="90000"/>
              </a:lnSpc>
              <a:spcBef>
                <a:spcPts val="500"/>
              </a:spcBef>
              <a:buFont typeface="Arial" panose="020B0604020202020204" pitchFamily="34" charset="0"/>
              <a:buChar char="•"/>
            </a:pPr>
            <a:r>
              <a:rPr lang="en-US" sz="1900" dirty="0">
                <a:solidFill>
                  <a:srgbClr val="000000"/>
                </a:solidFill>
                <a:latin typeface="Calibri" panose="020F0502020204030204" pitchFamily="34" charset="0"/>
              </a:rPr>
              <a:t>D19 was not selected as a representative on the state group but does attend MARCUS Alert listening sessions and will participate in the regional groups</a:t>
            </a:r>
          </a:p>
          <a:p>
            <a:pPr marL="228600" indent="-228600">
              <a:lnSpc>
                <a:spcPct val="90000"/>
              </a:lnSpc>
              <a:spcBef>
                <a:spcPts val="1000"/>
              </a:spcBef>
            </a:pPr>
            <a:r>
              <a:rPr lang="en-US" sz="1900" b="1" dirty="0">
                <a:solidFill>
                  <a:srgbClr val="000000"/>
                </a:solidFill>
                <a:latin typeface="Calibri" panose="020F0502020204030204" pitchFamily="34" charset="0"/>
              </a:rPr>
              <a:t>Form local group following release of state requirements (July 1, 2021)</a:t>
            </a:r>
          </a:p>
          <a:p>
            <a:pPr marL="685800" lvl="1" indent="-228600">
              <a:lnSpc>
                <a:spcPct val="90000"/>
              </a:lnSpc>
              <a:spcBef>
                <a:spcPts val="500"/>
              </a:spcBef>
              <a:buFont typeface="Arial" panose="020B0604020202020204" pitchFamily="34" charset="0"/>
              <a:buChar char="•"/>
            </a:pPr>
            <a:r>
              <a:rPr lang="en-US" sz="1900" dirty="0">
                <a:solidFill>
                  <a:srgbClr val="000000"/>
                </a:solidFill>
                <a:latin typeface="Calibri" panose="020F0502020204030204" pitchFamily="34" charset="0"/>
              </a:rPr>
              <a:t>Group will built on the foundation of the current CIT stakeholders group that meets at least every quarter </a:t>
            </a:r>
          </a:p>
          <a:p>
            <a:pPr marL="685800" lvl="1" indent="-228600">
              <a:lnSpc>
                <a:spcPct val="90000"/>
              </a:lnSpc>
              <a:spcBef>
                <a:spcPts val="500"/>
              </a:spcBef>
              <a:buFont typeface="Arial" panose="020B0604020202020204" pitchFamily="34" charset="0"/>
              <a:buChar char="•"/>
            </a:pPr>
            <a:r>
              <a:rPr lang="en-US" sz="1900" dirty="0">
                <a:solidFill>
                  <a:srgbClr val="000000"/>
                </a:solidFill>
                <a:latin typeface="Calibri" panose="020F0502020204030204" pitchFamily="34" charset="0"/>
              </a:rPr>
              <a:t>Additional city/county governmental officials, community partners, and others will be invited to join once the guidelines are received.</a:t>
            </a:r>
          </a:p>
          <a:p>
            <a:pPr marL="228600" indent="-228600">
              <a:lnSpc>
                <a:spcPct val="90000"/>
              </a:lnSpc>
              <a:spcBef>
                <a:spcPts val="1000"/>
              </a:spcBef>
            </a:pPr>
            <a:r>
              <a:rPr lang="en-US" sz="1900" b="1" dirty="0">
                <a:solidFill>
                  <a:srgbClr val="000000"/>
                </a:solidFill>
                <a:latin typeface="Calibri" panose="020F0502020204030204" pitchFamily="34" charset="0"/>
              </a:rPr>
              <a:t>Focus of first year will be on protocols for diversion from </a:t>
            </a:r>
            <a:r>
              <a:rPr lang="en-US" sz="1900" b="1" dirty="0" err="1">
                <a:solidFill>
                  <a:srgbClr val="000000"/>
                </a:solidFill>
                <a:latin typeface="Calibri" panose="020F0502020204030204" pitchFamily="34" charset="0"/>
              </a:rPr>
              <a:t>PSAPs</a:t>
            </a:r>
            <a:r>
              <a:rPr lang="en-US" sz="1900" b="1" dirty="0">
                <a:solidFill>
                  <a:srgbClr val="000000"/>
                </a:solidFill>
                <a:latin typeface="Calibri" panose="020F0502020204030204" pitchFamily="34" charset="0"/>
              </a:rPr>
              <a:t> (Public Safety Answering Point), protocols to serve as back up to regional mobile crisis, and changes to police presentation when responding </a:t>
            </a:r>
          </a:p>
          <a:p>
            <a:pPr marL="685800" lvl="1" indent="-228600">
              <a:lnSpc>
                <a:spcPct val="90000"/>
              </a:lnSpc>
              <a:spcBef>
                <a:spcPts val="500"/>
              </a:spcBef>
              <a:buFont typeface="Arial" panose="020B0604020202020204" pitchFamily="34" charset="0"/>
              <a:buChar char="•"/>
            </a:pPr>
            <a:r>
              <a:rPr lang="en-US" sz="1900" dirty="0">
                <a:solidFill>
                  <a:srgbClr val="000000"/>
                </a:solidFill>
                <a:latin typeface="Calibri" panose="020F0502020204030204" pitchFamily="34" charset="0"/>
              </a:rPr>
              <a:t>Will be developed once the group is formed.</a:t>
            </a:r>
          </a:p>
          <a:p>
            <a:pPr marL="228600" indent="-228600">
              <a:lnSpc>
                <a:spcPct val="90000"/>
              </a:lnSpc>
              <a:spcBef>
                <a:spcPts val="1000"/>
              </a:spcBef>
            </a:pPr>
            <a:r>
              <a:rPr lang="en-US" sz="1900" b="1" dirty="0">
                <a:solidFill>
                  <a:srgbClr val="000000"/>
                </a:solidFill>
                <a:latin typeface="Calibri" panose="020F0502020204030204" pitchFamily="34" charset="0"/>
              </a:rPr>
              <a:t>During first year, may determine plan for team coverage (mobile crisis vs. community care vs. co-responder)</a:t>
            </a:r>
          </a:p>
          <a:p>
            <a:pPr marL="228600" indent="-228600">
              <a:lnSpc>
                <a:spcPct val="90000"/>
              </a:lnSpc>
              <a:spcBef>
                <a:spcPts val="1000"/>
              </a:spcBef>
            </a:pPr>
            <a:r>
              <a:rPr lang="en-US" sz="1900" b="1" dirty="0">
                <a:solidFill>
                  <a:srgbClr val="000000"/>
                </a:solidFill>
                <a:latin typeface="Calibri" panose="020F0502020204030204" pitchFamily="34" charset="0"/>
              </a:rPr>
              <a:t>Will submit plans for approval to implement by July 1, 2022</a:t>
            </a:r>
          </a:p>
          <a:p>
            <a:pPr marL="0" indent="0">
              <a:buNone/>
            </a:pPr>
            <a:endParaRPr lang="en-US" dirty="0"/>
          </a:p>
        </p:txBody>
      </p:sp>
    </p:spTree>
    <p:extLst>
      <p:ext uri="{BB962C8B-B14F-4D97-AF65-F5344CB8AC3E}">
        <p14:creationId xmlns:p14="http://schemas.microsoft.com/office/powerpoint/2010/main" val="2163944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en-US" dirty="0"/>
              <a:t>Long Term Outcomes and Additional information</a:t>
            </a:r>
          </a:p>
        </p:txBody>
      </p:sp>
      <p:sp>
        <p:nvSpPr>
          <p:cNvPr id="3" name="Content Placeholder 2"/>
          <p:cNvSpPr>
            <a:spLocks noGrp="1"/>
          </p:cNvSpPr>
          <p:nvPr>
            <p:ph idx="1"/>
          </p:nvPr>
        </p:nvSpPr>
        <p:spPr/>
        <p:txBody>
          <a:bodyPr>
            <a:normAutofit fontScale="77500" lnSpcReduction="20000"/>
          </a:bodyPr>
          <a:lstStyle/>
          <a:p>
            <a:endParaRPr lang="en-US" sz="1400" dirty="0">
              <a:solidFill>
                <a:srgbClr val="000000"/>
              </a:solidFill>
              <a:latin typeface="Calibri" panose="020F0502020204030204" pitchFamily="34" charset="0"/>
            </a:endParaRPr>
          </a:p>
          <a:p>
            <a:r>
              <a:rPr lang="en-US" sz="3400" dirty="0">
                <a:solidFill>
                  <a:srgbClr val="000000"/>
                </a:solidFill>
                <a:latin typeface="Calibri" panose="020F0502020204030204" pitchFamily="34" charset="0"/>
              </a:rPr>
              <a:t>See more about Crisis Now Model at </a:t>
            </a:r>
            <a:r>
              <a:rPr lang="en-US" sz="3400" dirty="0" err="1">
                <a:solidFill>
                  <a:srgbClr val="000000"/>
                </a:solidFill>
                <a:latin typeface="Calibri" panose="020F0502020204030204" pitchFamily="34" charset="0"/>
                <a:hlinkClick r:id="rId2"/>
              </a:rPr>
              <a:t>www.crisisnow.com</a:t>
            </a:r>
            <a:r>
              <a:rPr lang="en-US" sz="3400" dirty="0">
                <a:solidFill>
                  <a:srgbClr val="000000"/>
                </a:solidFill>
                <a:latin typeface="Calibri" panose="020F0502020204030204" pitchFamily="34" charset="0"/>
              </a:rPr>
              <a:t> </a:t>
            </a:r>
          </a:p>
          <a:p>
            <a:r>
              <a:rPr lang="en-US" sz="3400" dirty="0">
                <a:solidFill>
                  <a:srgbClr val="000000"/>
                </a:solidFill>
                <a:latin typeface="Calibri" panose="020F0502020204030204" pitchFamily="34" charset="0"/>
              </a:rPr>
              <a:t>Coordinated crisis response between state, regional, and local work at Intercept 0 and Intercept 1 (Sequential Intercept Model)</a:t>
            </a:r>
          </a:p>
          <a:p>
            <a:r>
              <a:rPr lang="en-US" sz="3400" dirty="0">
                <a:solidFill>
                  <a:srgbClr val="000000"/>
                </a:solidFill>
                <a:latin typeface="Calibri" panose="020F0502020204030204" pitchFamily="34" charset="0"/>
              </a:rPr>
              <a:t>Increased diversion to the behavioral health system for individuals in crisis, decreased police involvement in behavioral health/developmental disability crisis</a:t>
            </a:r>
          </a:p>
          <a:p>
            <a:r>
              <a:rPr lang="en-US" sz="3400" dirty="0">
                <a:solidFill>
                  <a:srgbClr val="000000"/>
                </a:solidFill>
                <a:latin typeface="Calibri" panose="020F0502020204030204" pitchFamily="34" charset="0"/>
              </a:rPr>
              <a:t>Improved safety and better outcomes for individuals experiencing a behavioral health crises at risk of law enforcement involvement </a:t>
            </a:r>
          </a:p>
          <a:p>
            <a:r>
              <a:rPr lang="en-US" sz="3400" dirty="0">
                <a:solidFill>
                  <a:srgbClr val="000000"/>
                </a:solidFill>
                <a:latin typeface="Calibri" panose="020F0502020204030204" pitchFamily="34" charset="0"/>
              </a:rPr>
              <a:t>Health centered approach for individuals in behavioral health crisis, whether response is by mobile crisis, community care, or law enforcement/specialized responses</a:t>
            </a:r>
          </a:p>
          <a:p>
            <a:endParaRPr lang="en-US" dirty="0"/>
          </a:p>
        </p:txBody>
      </p:sp>
    </p:spTree>
    <p:extLst>
      <p:ext uri="{BB962C8B-B14F-4D97-AF65-F5344CB8AC3E}">
        <p14:creationId xmlns:p14="http://schemas.microsoft.com/office/powerpoint/2010/main" val="1495748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118618" y="2286000"/>
            <a:ext cx="11768581" cy="4343399"/>
          </a:xfrm>
          <a:noFill/>
        </p:spPr>
        <p:txBody>
          <a:bodyPr/>
          <a:lstStyle/>
          <a:p>
            <a:pPr marL="808038" indent="-808038" eaLnBrk="1" hangingPunct="1">
              <a:buNone/>
              <a:defRPr/>
            </a:pPr>
            <a:endParaRPr lang="en-US" altLang="en-US" sz="800" b="1" dirty="0"/>
          </a:p>
          <a:p>
            <a:pPr marL="514350" indent="-514350" eaLnBrk="1" hangingPunct="1">
              <a:buClr>
                <a:srgbClr val="000000"/>
              </a:buClr>
              <a:buAutoNum type="arabicPeriod" startAt="7"/>
              <a:defRPr/>
            </a:pPr>
            <a:endParaRPr lang="en-US" altLang="en-US" sz="2800" b="1" u="sng" dirty="0">
              <a:solidFill>
                <a:schemeClr val="tx1"/>
              </a:solidFill>
              <a:latin typeface="Bookman Old Style" panose="02050604050505020204" pitchFamily="18" charset="0"/>
            </a:endParaRPr>
          </a:p>
          <a:p>
            <a:pPr marL="514350" indent="-514350" eaLnBrk="1" hangingPunct="1">
              <a:buClr>
                <a:srgbClr val="000000"/>
              </a:buClr>
              <a:buAutoNum type="arabicPeriod" startAt="7"/>
              <a:defRPr/>
            </a:pPr>
            <a:r>
              <a:rPr lang="en-US" altLang="en-US" sz="2800" b="1" u="sng" dirty="0">
                <a:solidFill>
                  <a:schemeClr val="tx1"/>
                </a:solidFill>
                <a:latin typeface="Bookman Old Style" panose="02050604050505020204" pitchFamily="18" charset="0"/>
              </a:rPr>
              <a:t>Commendations And Presentations: </a:t>
            </a:r>
          </a:p>
          <a:p>
            <a:pPr marL="457200" indent="-457200">
              <a:buClr>
                <a:schemeClr val="accent2">
                  <a:lumMod val="50000"/>
                </a:schemeClr>
              </a:buClr>
              <a:buNone/>
            </a:pPr>
            <a:r>
              <a:rPr lang="en-US" sz="2800" b="1" i="1" dirty="0">
                <a:solidFill>
                  <a:schemeClr val="accent2">
                    <a:lumMod val="50000"/>
                  </a:schemeClr>
                </a:solidFill>
                <a:latin typeface="Bookman Old Style" panose="02050604050505020204" pitchFamily="18" charset="0"/>
              </a:rPr>
              <a:t>C. Presentation Of The City Manager's FY2021-2022 Proposed Annual Operating Budget</a:t>
            </a:r>
            <a:endParaRPr lang="en-US" altLang="en-US" sz="2800" b="1" i="1" dirty="0">
              <a:solidFill>
                <a:schemeClr val="accent2">
                  <a:lumMod val="50000"/>
                </a:schemeClr>
              </a:solidFill>
              <a:latin typeface="Bookman Old Style" panose="02050604050505020204" pitchFamily="18" charset="0"/>
            </a:endParaRPr>
          </a:p>
        </p:txBody>
      </p:sp>
      <p:sp>
        <p:nvSpPr>
          <p:cNvPr id="4" name="Rectangle 2">
            <a:extLst>
              <a:ext uri="{FF2B5EF4-FFF2-40B4-BE49-F238E27FC236}">
                <a16:creationId xmlns:a16="http://schemas.microsoft.com/office/drawing/2014/main" id="{E46EEAF2-8090-4FD9-97CA-E1739743A14F}"/>
              </a:ext>
            </a:extLst>
          </p:cNvPr>
          <p:cNvSpPr>
            <a:spLocks noGrp="1" noChangeArrowheads="1"/>
          </p:cNvSpPr>
          <p:nvPr>
            <p:ph type="title"/>
          </p:nvPr>
        </p:nvSpPr>
        <p:spPr>
          <a:xfrm>
            <a:off x="381000" y="484415"/>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5" name="Picture 8" descr="Back to Home">
            <a:extLst>
              <a:ext uri="{FF2B5EF4-FFF2-40B4-BE49-F238E27FC236}">
                <a16:creationId xmlns:a16="http://schemas.microsoft.com/office/drawing/2014/main" id="{82E72CC1-75D9-4EBF-9600-38543D270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0308" y="436069"/>
            <a:ext cx="1728291" cy="20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23660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FY2021-2022 City Manager’s Proposed Budget</a:t>
            </a:r>
          </a:p>
        </p:txBody>
      </p:sp>
      <p:sp>
        <p:nvSpPr>
          <p:cNvPr id="3" name="Subtitle 2"/>
          <p:cNvSpPr>
            <a:spLocks noGrp="1"/>
          </p:cNvSpPr>
          <p:nvPr>
            <p:ph type="subTitle" idx="1"/>
          </p:nvPr>
        </p:nvSpPr>
        <p:spPr/>
        <p:txBody>
          <a:bodyPr>
            <a:normAutofit/>
          </a:bodyPr>
          <a:lstStyle/>
          <a:p>
            <a:r>
              <a:rPr lang="en-US" sz="2400" dirty="0"/>
              <a:t>Presentation to Council</a:t>
            </a:r>
          </a:p>
          <a:p>
            <a:r>
              <a:rPr lang="en-US" sz="2400" dirty="0"/>
              <a:t>April 13, 2021</a:t>
            </a:r>
          </a:p>
          <a:p>
            <a:endParaRPr lang="en-US" sz="2400" dirty="0"/>
          </a:p>
        </p:txBody>
      </p:sp>
    </p:spTree>
    <p:extLst>
      <p:ext uri="{BB962C8B-B14F-4D97-AF65-F5344CB8AC3E}">
        <p14:creationId xmlns:p14="http://schemas.microsoft.com/office/powerpoint/2010/main" val="1257622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118618" y="2286000"/>
            <a:ext cx="11768581" cy="4343399"/>
          </a:xfrm>
          <a:noFill/>
        </p:spPr>
        <p:txBody>
          <a:bodyPr/>
          <a:lstStyle/>
          <a:p>
            <a:pPr marL="808038" indent="-808038" eaLnBrk="1" hangingPunct="1">
              <a:buNone/>
              <a:defRPr/>
            </a:pPr>
            <a:endParaRPr lang="en-US" altLang="en-US" sz="800" b="1" dirty="0"/>
          </a:p>
          <a:p>
            <a:pPr marL="514350" indent="-514350" eaLnBrk="1" hangingPunct="1">
              <a:buClr>
                <a:srgbClr val="000000"/>
              </a:buClr>
              <a:buAutoNum type="arabicPeriod" startAt="7"/>
              <a:defRPr/>
            </a:pPr>
            <a:endParaRPr lang="en-US" altLang="en-US" sz="2800" b="1" u="sng" dirty="0">
              <a:solidFill>
                <a:schemeClr val="tx1"/>
              </a:solidFill>
              <a:latin typeface="Bookman Old Style" panose="02050604050505020204" pitchFamily="18" charset="0"/>
            </a:endParaRPr>
          </a:p>
          <a:p>
            <a:pPr marL="514350" indent="-514350" eaLnBrk="1" hangingPunct="1">
              <a:buClr>
                <a:srgbClr val="000000"/>
              </a:buClr>
              <a:buAutoNum type="arabicPeriod" startAt="7"/>
              <a:defRPr/>
            </a:pPr>
            <a:r>
              <a:rPr lang="en-US" altLang="en-US" sz="2800" b="1" u="sng" dirty="0">
                <a:solidFill>
                  <a:schemeClr val="tx1"/>
                </a:solidFill>
                <a:latin typeface="Bookman Old Style" panose="02050604050505020204" pitchFamily="18" charset="0"/>
              </a:rPr>
              <a:t>Commendations And Presentations: </a:t>
            </a:r>
          </a:p>
          <a:p>
            <a:pPr marL="801688" indent="-801688">
              <a:buClr>
                <a:schemeClr val="accent2">
                  <a:lumMod val="50000"/>
                </a:schemeClr>
              </a:buClr>
              <a:buFont typeface="+mj-lt"/>
              <a:buAutoNum type="alphaUcPeriod"/>
            </a:pPr>
            <a:r>
              <a:rPr lang="en-US" sz="2800" b="1" i="1" dirty="0">
                <a:solidFill>
                  <a:schemeClr val="accent2">
                    <a:lumMod val="50000"/>
                  </a:schemeClr>
                </a:solidFill>
                <a:latin typeface="Bookman Old Style" panose="02050604050505020204" pitchFamily="18" charset="0"/>
              </a:rPr>
              <a:t>Designating The Month Of April As Child Abuse Awareness And Prevention Month In The City Of Colonial Heights, Virginia</a:t>
            </a:r>
            <a:endParaRPr lang="en-US" altLang="en-US" sz="2800" b="1" i="1" dirty="0">
              <a:solidFill>
                <a:schemeClr val="accent2">
                  <a:lumMod val="50000"/>
                </a:schemeClr>
              </a:solidFill>
              <a:latin typeface="Bookman Old Style" panose="02050604050505020204" pitchFamily="18" charset="0"/>
            </a:endParaRPr>
          </a:p>
        </p:txBody>
      </p:sp>
      <p:sp>
        <p:nvSpPr>
          <p:cNvPr id="4" name="Rectangle 2">
            <a:extLst>
              <a:ext uri="{FF2B5EF4-FFF2-40B4-BE49-F238E27FC236}">
                <a16:creationId xmlns:a16="http://schemas.microsoft.com/office/drawing/2014/main" id="{E46EEAF2-8090-4FD9-97CA-E1739743A14F}"/>
              </a:ext>
            </a:extLst>
          </p:cNvPr>
          <p:cNvSpPr>
            <a:spLocks noGrp="1" noChangeArrowheads="1"/>
          </p:cNvSpPr>
          <p:nvPr>
            <p:ph type="title"/>
          </p:nvPr>
        </p:nvSpPr>
        <p:spPr>
          <a:xfrm>
            <a:off x="381000" y="484415"/>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5" name="Picture 8" descr="Back to Home">
            <a:extLst>
              <a:ext uri="{FF2B5EF4-FFF2-40B4-BE49-F238E27FC236}">
                <a16:creationId xmlns:a16="http://schemas.microsoft.com/office/drawing/2014/main" id="{82E72CC1-75D9-4EBF-9600-38543D270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0308" y="436069"/>
            <a:ext cx="1728291" cy="20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57575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BF9D-8689-44A7-B6F0-E727C7E2D50F}"/>
              </a:ext>
            </a:extLst>
          </p:cNvPr>
          <p:cNvSpPr>
            <a:spLocks noGrp="1"/>
          </p:cNvSpPr>
          <p:nvPr>
            <p:ph type="title"/>
          </p:nvPr>
        </p:nvSpPr>
        <p:spPr>
          <a:xfrm>
            <a:off x="1676400" y="609599"/>
            <a:ext cx="6804913" cy="685801"/>
          </a:xfrm>
        </p:spPr>
        <p:txBody>
          <a:bodyPr>
            <a:normAutofit/>
          </a:bodyPr>
          <a:lstStyle/>
          <a:p>
            <a:r>
              <a:rPr lang="en-US" dirty="0"/>
              <a:t>Looking Back- 1 Year Ago</a:t>
            </a:r>
          </a:p>
        </p:txBody>
      </p:sp>
      <p:sp>
        <p:nvSpPr>
          <p:cNvPr id="3" name="Content Placeholder 2">
            <a:extLst>
              <a:ext uri="{FF2B5EF4-FFF2-40B4-BE49-F238E27FC236}">
                <a16:creationId xmlns:a16="http://schemas.microsoft.com/office/drawing/2014/main" id="{381A0FF8-9396-49B5-8475-374DE426B4CC}"/>
              </a:ext>
            </a:extLst>
          </p:cNvPr>
          <p:cNvSpPr>
            <a:spLocks noGrp="1"/>
          </p:cNvSpPr>
          <p:nvPr>
            <p:ph idx="1"/>
          </p:nvPr>
        </p:nvSpPr>
        <p:spPr>
          <a:xfrm>
            <a:off x="1600200" y="1295401"/>
            <a:ext cx="7033514" cy="1676400"/>
          </a:xfrm>
        </p:spPr>
        <p:txBody>
          <a:bodyPr>
            <a:normAutofit/>
          </a:bodyPr>
          <a:lstStyle/>
          <a:p>
            <a:r>
              <a:rPr lang="en-US" dirty="0"/>
              <a:t>Expected impact of COVID-19 response on remainder of FY20 and planning for FY21.</a:t>
            </a:r>
          </a:p>
          <a:p>
            <a:pPr lvl="1"/>
            <a:r>
              <a:rPr lang="en-US" dirty="0"/>
              <a:t>Adopt FY21 budget at pre-COVID levels</a:t>
            </a:r>
          </a:p>
          <a:p>
            <a:pPr lvl="1"/>
            <a:r>
              <a:rPr lang="en-US" dirty="0"/>
              <a:t>Implement and adjust spending controls as revenue situation dictates.</a:t>
            </a:r>
          </a:p>
        </p:txBody>
      </p:sp>
      <p:sp>
        <p:nvSpPr>
          <p:cNvPr id="4" name="Slide Number Placeholder 3">
            <a:extLst>
              <a:ext uri="{FF2B5EF4-FFF2-40B4-BE49-F238E27FC236}">
                <a16:creationId xmlns:a16="http://schemas.microsoft.com/office/drawing/2014/main" id="{AD96B06C-6923-4E45-9F82-907F364AEB47}"/>
              </a:ext>
            </a:extLst>
          </p:cNvPr>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30</a:t>
            </a:fld>
            <a:endParaRPr lang="en-US">
              <a:solidFill>
                <a:srgbClr val="5FCBEF"/>
              </a:solidFill>
              <a:latin typeface="Trebuchet MS" panose="020B0603020202020204"/>
            </a:endParaRPr>
          </a:p>
        </p:txBody>
      </p:sp>
      <p:graphicFrame>
        <p:nvGraphicFramePr>
          <p:cNvPr id="5" name="Table 4">
            <a:extLst>
              <a:ext uri="{FF2B5EF4-FFF2-40B4-BE49-F238E27FC236}">
                <a16:creationId xmlns:a16="http://schemas.microsoft.com/office/drawing/2014/main" id="{BAEAE147-E027-4CF4-AC53-D193B5A6486F}"/>
              </a:ext>
            </a:extLst>
          </p:cNvPr>
          <p:cNvGraphicFramePr>
            <a:graphicFrameLocks noGrp="1"/>
          </p:cNvGraphicFramePr>
          <p:nvPr>
            <p:extLst>
              <p:ext uri="{D42A27DB-BD31-4B8C-83A1-F6EECF244321}">
                <p14:modId xmlns:p14="http://schemas.microsoft.com/office/powerpoint/2010/main" val="4294095666"/>
              </p:ext>
            </p:extLst>
          </p:nvPr>
        </p:nvGraphicFramePr>
        <p:xfrm>
          <a:off x="762000" y="3000376"/>
          <a:ext cx="9677402" cy="3566042"/>
        </p:xfrm>
        <a:graphic>
          <a:graphicData uri="http://schemas.openxmlformats.org/drawingml/2006/table">
            <a:tbl>
              <a:tblPr>
                <a:tableStyleId>{5C22544A-7EE6-4342-B048-85BDC9FD1C3A}</a:tableStyleId>
              </a:tblPr>
              <a:tblGrid>
                <a:gridCol w="2555755">
                  <a:extLst>
                    <a:ext uri="{9D8B030D-6E8A-4147-A177-3AD203B41FA5}">
                      <a16:colId xmlns:a16="http://schemas.microsoft.com/office/drawing/2014/main" val="2267363370"/>
                    </a:ext>
                  </a:extLst>
                </a:gridCol>
                <a:gridCol w="1756425">
                  <a:extLst>
                    <a:ext uri="{9D8B030D-6E8A-4147-A177-3AD203B41FA5}">
                      <a16:colId xmlns:a16="http://schemas.microsoft.com/office/drawing/2014/main" val="1241367811"/>
                    </a:ext>
                  </a:extLst>
                </a:gridCol>
                <a:gridCol w="1782524">
                  <a:extLst>
                    <a:ext uri="{9D8B030D-6E8A-4147-A177-3AD203B41FA5}">
                      <a16:colId xmlns:a16="http://schemas.microsoft.com/office/drawing/2014/main" val="3495185373"/>
                    </a:ext>
                  </a:extLst>
                </a:gridCol>
                <a:gridCol w="1782524">
                  <a:extLst>
                    <a:ext uri="{9D8B030D-6E8A-4147-A177-3AD203B41FA5}">
                      <a16:colId xmlns:a16="http://schemas.microsoft.com/office/drawing/2014/main" val="1337703041"/>
                    </a:ext>
                  </a:extLst>
                </a:gridCol>
                <a:gridCol w="1800174">
                  <a:extLst>
                    <a:ext uri="{9D8B030D-6E8A-4147-A177-3AD203B41FA5}">
                      <a16:colId xmlns:a16="http://schemas.microsoft.com/office/drawing/2014/main" val="3106378810"/>
                    </a:ext>
                  </a:extLst>
                </a:gridCol>
              </a:tblGrid>
              <a:tr h="584549">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FY21</a:t>
                      </a:r>
                    </a:p>
                    <a:p>
                      <a:pPr algn="l"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tc>
                <a:tc gridSpan="3">
                  <a:txBody>
                    <a:bodyPr/>
                    <a:lstStyle/>
                    <a:p>
                      <a:pPr algn="ctr" fontAlgn="b"/>
                      <a:r>
                        <a:rPr lang="en-US" sz="1800" u="none" strike="noStrike" dirty="0">
                          <a:effectLst/>
                        </a:rPr>
                        <a:t>Scenarios run in April 2020</a:t>
                      </a:r>
                      <a:endParaRPr lang="en-US" sz="1800" b="1" i="0" u="none" strike="noStrike" dirty="0">
                        <a:solidFill>
                          <a:srgbClr val="000000"/>
                        </a:solidFill>
                        <a:effectLst/>
                        <a:latin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3402764"/>
                  </a:ext>
                </a:extLst>
              </a:tr>
              <a:tr h="376723">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As Adopted</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Moderate</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Difficult</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Severe</a:t>
                      </a:r>
                      <a:endParaRPr lang="en-US" sz="18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16494558"/>
                  </a:ext>
                </a:extLst>
              </a:tr>
              <a:tr h="376723">
                <a:tc>
                  <a:txBody>
                    <a:bodyPr/>
                    <a:lstStyle/>
                    <a:p>
                      <a:pPr algn="l" fontAlgn="b"/>
                      <a:r>
                        <a:rPr lang="en-US" sz="1800" u="none" strike="noStrike" dirty="0">
                          <a:effectLst/>
                        </a:rPr>
                        <a:t>Real Estate</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  20,919,203 </a:t>
                      </a:r>
                      <a:endParaRPr lang="en-US" sz="1800" b="0" i="0" u="none" strike="noStrike" dirty="0">
                        <a:effectLst/>
                        <a:latin typeface="Arial MT"/>
                      </a:endParaRPr>
                    </a:p>
                  </a:txBody>
                  <a:tcPr marL="0" marR="0" marT="0" marB="0" anchor="b"/>
                </a:tc>
                <a:tc>
                  <a:txBody>
                    <a:bodyPr/>
                    <a:lstStyle/>
                    <a:p>
                      <a:pPr algn="r" fontAlgn="b"/>
                      <a:r>
                        <a:rPr lang="en-US" sz="1800" u="none" strike="noStrike">
                          <a:effectLst/>
                        </a:rPr>
                        <a:t>  20,500,819 </a:t>
                      </a:r>
                      <a:endParaRPr lang="en-US" sz="1800" b="0" i="0" u="none" strike="noStrike">
                        <a:effectLst/>
                        <a:latin typeface="Arial MT"/>
                      </a:endParaRPr>
                    </a:p>
                  </a:txBody>
                  <a:tcPr marL="0" marR="0" marT="0" marB="0" anchor="b"/>
                </a:tc>
                <a:tc>
                  <a:txBody>
                    <a:bodyPr/>
                    <a:lstStyle/>
                    <a:p>
                      <a:pPr algn="r" fontAlgn="b"/>
                      <a:r>
                        <a:rPr lang="en-US" sz="1800" u="none" strike="noStrike">
                          <a:effectLst/>
                        </a:rPr>
                        <a:t>  20,082,435 </a:t>
                      </a:r>
                      <a:endParaRPr lang="en-US" sz="1800" b="0" i="0" u="none" strike="noStrike">
                        <a:effectLst/>
                        <a:latin typeface="Arial MT"/>
                      </a:endParaRPr>
                    </a:p>
                  </a:txBody>
                  <a:tcPr marL="0" marR="0" marT="0" marB="0" anchor="b"/>
                </a:tc>
                <a:tc>
                  <a:txBody>
                    <a:bodyPr/>
                    <a:lstStyle/>
                    <a:p>
                      <a:pPr algn="r" fontAlgn="b"/>
                      <a:r>
                        <a:rPr lang="en-US" sz="1800" u="none" strike="noStrike">
                          <a:effectLst/>
                        </a:rPr>
                        <a:t>  19,664,051 </a:t>
                      </a:r>
                      <a:endParaRPr lang="en-US" sz="1800" b="0" i="0" u="none" strike="noStrike">
                        <a:effectLst/>
                        <a:latin typeface="Arial MT"/>
                      </a:endParaRPr>
                    </a:p>
                  </a:txBody>
                  <a:tcPr marL="0" marR="0" marT="0" marB="0" anchor="b"/>
                </a:tc>
                <a:extLst>
                  <a:ext uri="{0D108BD9-81ED-4DB2-BD59-A6C34878D82A}">
                    <a16:rowId xmlns:a16="http://schemas.microsoft.com/office/drawing/2014/main" val="1393768754"/>
                  </a:ext>
                </a:extLst>
              </a:tr>
              <a:tr h="376723">
                <a:tc>
                  <a:txBody>
                    <a:bodyPr/>
                    <a:lstStyle/>
                    <a:p>
                      <a:pPr algn="l" fontAlgn="b"/>
                      <a:r>
                        <a:rPr lang="en-US" sz="1800" u="none" strike="noStrike">
                          <a:effectLst/>
                        </a:rPr>
                        <a:t>Sales Tax</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    8,061,260 </a:t>
                      </a:r>
                      <a:endParaRPr lang="en-US" sz="1800" b="0" i="0" u="none" strike="noStrike" dirty="0">
                        <a:effectLst/>
                        <a:latin typeface="Arial MT"/>
                      </a:endParaRPr>
                    </a:p>
                  </a:txBody>
                  <a:tcPr marL="0" marR="0" marT="0" marB="0" anchor="b"/>
                </a:tc>
                <a:tc>
                  <a:txBody>
                    <a:bodyPr/>
                    <a:lstStyle/>
                    <a:p>
                      <a:pPr algn="r" fontAlgn="b"/>
                      <a:r>
                        <a:rPr lang="en-US" sz="1800" u="none" strike="noStrike" dirty="0">
                          <a:effectLst/>
                        </a:rPr>
                        <a:t>    7,255,134 </a:t>
                      </a:r>
                      <a:endParaRPr lang="en-US" sz="1800" b="0" i="0" u="none" strike="noStrike" dirty="0">
                        <a:effectLst/>
                        <a:latin typeface="Arial MT"/>
                      </a:endParaRPr>
                    </a:p>
                  </a:txBody>
                  <a:tcPr marL="0" marR="0" marT="0" marB="0" anchor="b"/>
                </a:tc>
                <a:tc>
                  <a:txBody>
                    <a:bodyPr/>
                    <a:lstStyle/>
                    <a:p>
                      <a:pPr algn="r" fontAlgn="b"/>
                      <a:r>
                        <a:rPr lang="en-US" sz="1800" u="none" strike="noStrike">
                          <a:effectLst/>
                        </a:rPr>
                        <a:t>    6,852,071 </a:t>
                      </a:r>
                      <a:endParaRPr lang="en-US" sz="1800" b="0" i="0" u="none" strike="noStrike">
                        <a:effectLst/>
                        <a:latin typeface="Arial MT"/>
                      </a:endParaRPr>
                    </a:p>
                  </a:txBody>
                  <a:tcPr marL="0" marR="0" marT="0" marB="0" anchor="b"/>
                </a:tc>
                <a:tc>
                  <a:txBody>
                    <a:bodyPr/>
                    <a:lstStyle/>
                    <a:p>
                      <a:pPr algn="r" fontAlgn="b"/>
                      <a:r>
                        <a:rPr lang="en-US" sz="1800" u="none" strike="noStrike">
                          <a:effectLst/>
                        </a:rPr>
                        <a:t>     6,449,008 </a:t>
                      </a:r>
                      <a:endParaRPr lang="en-US" sz="1800" b="0" i="0" u="none" strike="noStrike">
                        <a:effectLst/>
                        <a:latin typeface="Arial MT"/>
                      </a:endParaRPr>
                    </a:p>
                  </a:txBody>
                  <a:tcPr marL="0" marR="0" marT="0" marB="0" anchor="b"/>
                </a:tc>
                <a:extLst>
                  <a:ext uri="{0D108BD9-81ED-4DB2-BD59-A6C34878D82A}">
                    <a16:rowId xmlns:a16="http://schemas.microsoft.com/office/drawing/2014/main" val="2761796469"/>
                  </a:ext>
                </a:extLst>
              </a:tr>
              <a:tr h="376723">
                <a:tc>
                  <a:txBody>
                    <a:bodyPr/>
                    <a:lstStyle/>
                    <a:p>
                      <a:pPr algn="l" fontAlgn="b"/>
                      <a:r>
                        <a:rPr lang="en-US" sz="1800" u="none" strike="noStrike">
                          <a:effectLst/>
                        </a:rPr>
                        <a:t>Meals Tax</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    7,285,359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6,556,823 </a:t>
                      </a:r>
                      <a:endParaRPr lang="en-US" sz="1800" b="0" i="0" u="none" strike="noStrike" dirty="0">
                        <a:effectLst/>
                        <a:latin typeface="Arial MT"/>
                      </a:endParaRPr>
                    </a:p>
                  </a:txBody>
                  <a:tcPr marL="0" marR="0" marT="0" marB="0" anchor="b"/>
                </a:tc>
                <a:tc>
                  <a:txBody>
                    <a:bodyPr/>
                    <a:lstStyle/>
                    <a:p>
                      <a:pPr algn="r" fontAlgn="b"/>
                      <a:r>
                        <a:rPr lang="en-US" sz="1800" u="none" strike="noStrike" dirty="0">
                          <a:effectLst/>
                        </a:rPr>
                        <a:t>    5,828,287 </a:t>
                      </a:r>
                      <a:endParaRPr lang="en-US" sz="1800" b="0" i="0" u="none" strike="noStrike" dirty="0">
                        <a:effectLst/>
                        <a:latin typeface="Arial MT"/>
                      </a:endParaRPr>
                    </a:p>
                  </a:txBody>
                  <a:tcPr marL="0" marR="0" marT="0" marB="0" anchor="b"/>
                </a:tc>
                <a:tc>
                  <a:txBody>
                    <a:bodyPr/>
                    <a:lstStyle/>
                    <a:p>
                      <a:pPr algn="r" fontAlgn="b"/>
                      <a:r>
                        <a:rPr lang="en-US" sz="1800" u="none" strike="noStrike">
                          <a:effectLst/>
                        </a:rPr>
                        <a:t>     5,099,751 </a:t>
                      </a:r>
                      <a:endParaRPr lang="en-US" sz="1800" b="0" i="0" u="none" strike="noStrike">
                        <a:effectLst/>
                        <a:latin typeface="Arial MT"/>
                      </a:endParaRPr>
                    </a:p>
                  </a:txBody>
                  <a:tcPr marL="0" marR="0" marT="0" marB="0" anchor="b"/>
                </a:tc>
                <a:extLst>
                  <a:ext uri="{0D108BD9-81ED-4DB2-BD59-A6C34878D82A}">
                    <a16:rowId xmlns:a16="http://schemas.microsoft.com/office/drawing/2014/main" val="2067715990"/>
                  </a:ext>
                </a:extLst>
              </a:tr>
              <a:tr h="376723">
                <a:tc>
                  <a:txBody>
                    <a:bodyPr/>
                    <a:lstStyle/>
                    <a:p>
                      <a:pPr algn="l" fontAlgn="b"/>
                      <a:r>
                        <a:rPr lang="en-US" sz="1800" u="none" strike="noStrike">
                          <a:effectLst/>
                        </a:rPr>
                        <a:t>BPOL</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    3,179,917 </a:t>
                      </a:r>
                      <a:endParaRPr lang="en-US" sz="1800" b="0" i="0" u="none" strike="noStrike">
                        <a:effectLst/>
                        <a:latin typeface="Arial MT"/>
                      </a:endParaRPr>
                    </a:p>
                  </a:txBody>
                  <a:tcPr marL="0" marR="0" marT="0" marB="0" anchor="b"/>
                </a:tc>
                <a:tc>
                  <a:txBody>
                    <a:bodyPr/>
                    <a:lstStyle/>
                    <a:p>
                      <a:pPr algn="r" fontAlgn="b"/>
                      <a:r>
                        <a:rPr lang="en-US" sz="1800" u="none" strike="noStrike">
                          <a:effectLst/>
                        </a:rPr>
                        <a:t>    2,464,436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2,225,942 </a:t>
                      </a:r>
                      <a:endParaRPr lang="en-US" sz="1800" b="0" i="0" u="none" strike="noStrike" dirty="0">
                        <a:effectLst/>
                        <a:latin typeface="Arial MT"/>
                      </a:endParaRPr>
                    </a:p>
                  </a:txBody>
                  <a:tcPr marL="0" marR="0" marT="0" marB="0" anchor="b"/>
                </a:tc>
                <a:tc>
                  <a:txBody>
                    <a:bodyPr/>
                    <a:lstStyle/>
                    <a:p>
                      <a:pPr algn="r" fontAlgn="b"/>
                      <a:r>
                        <a:rPr lang="en-US" sz="1800" u="none" strike="noStrike" dirty="0">
                          <a:effectLst/>
                        </a:rPr>
                        <a:t>     1,987,448 </a:t>
                      </a:r>
                      <a:endParaRPr lang="en-US" sz="1800" b="0" i="0" u="none" strike="noStrike" dirty="0">
                        <a:effectLst/>
                        <a:latin typeface="Arial MT"/>
                      </a:endParaRPr>
                    </a:p>
                  </a:txBody>
                  <a:tcPr marL="0" marR="0" marT="0" marB="0" anchor="b"/>
                </a:tc>
                <a:extLst>
                  <a:ext uri="{0D108BD9-81ED-4DB2-BD59-A6C34878D82A}">
                    <a16:rowId xmlns:a16="http://schemas.microsoft.com/office/drawing/2014/main" val="636582987"/>
                  </a:ext>
                </a:extLst>
              </a:tr>
              <a:tr h="344432">
                <a:tc>
                  <a:txBody>
                    <a:bodyPr/>
                    <a:lstStyle/>
                    <a:p>
                      <a:pPr algn="l" fontAlgn="b"/>
                      <a:r>
                        <a:rPr lang="en-US" sz="1800" u="none" strike="noStrike">
                          <a:effectLst/>
                        </a:rPr>
                        <a:t>Personal Property</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    3,050,246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2,989,241 </a:t>
                      </a:r>
                      <a:endParaRPr lang="en-US" sz="1800" b="0" i="0" u="none" strike="noStrike" dirty="0">
                        <a:effectLst/>
                        <a:latin typeface="Arial MT"/>
                      </a:endParaRPr>
                    </a:p>
                  </a:txBody>
                  <a:tcPr marL="0" marR="0" marT="0" marB="0" anchor="b"/>
                </a:tc>
                <a:tc>
                  <a:txBody>
                    <a:bodyPr/>
                    <a:lstStyle/>
                    <a:p>
                      <a:pPr algn="r" fontAlgn="b"/>
                      <a:r>
                        <a:rPr lang="en-US" sz="1800" u="none" strike="noStrike" dirty="0">
                          <a:effectLst/>
                        </a:rPr>
                        <a:t>    2,897,734 </a:t>
                      </a:r>
                      <a:endParaRPr lang="en-US" sz="1800" b="0" i="0" u="none" strike="noStrike" dirty="0">
                        <a:effectLst/>
                        <a:latin typeface="Arial MT"/>
                      </a:endParaRPr>
                    </a:p>
                  </a:txBody>
                  <a:tcPr marL="0" marR="0" marT="0" marB="0" anchor="b"/>
                </a:tc>
                <a:tc>
                  <a:txBody>
                    <a:bodyPr/>
                    <a:lstStyle/>
                    <a:p>
                      <a:pPr algn="r" fontAlgn="b"/>
                      <a:r>
                        <a:rPr lang="en-US" sz="1800" u="none" strike="noStrike" dirty="0">
                          <a:effectLst/>
                        </a:rPr>
                        <a:t>     2,745,221 </a:t>
                      </a:r>
                      <a:endParaRPr lang="en-US" sz="1800" b="0" i="0" u="none" strike="noStrike" dirty="0">
                        <a:effectLst/>
                        <a:latin typeface="Arial MT"/>
                      </a:endParaRPr>
                    </a:p>
                  </a:txBody>
                  <a:tcPr marL="0" marR="0" marT="0" marB="0" anchor="b"/>
                </a:tc>
                <a:extLst>
                  <a:ext uri="{0D108BD9-81ED-4DB2-BD59-A6C34878D82A}">
                    <a16:rowId xmlns:a16="http://schemas.microsoft.com/office/drawing/2014/main" val="1269145522"/>
                  </a:ext>
                </a:extLst>
              </a:tr>
              <a:tr h="376723">
                <a:tc>
                  <a:txBody>
                    <a:bodyPr/>
                    <a:lstStyle/>
                    <a:p>
                      <a:pPr algn="l" fontAlgn="b"/>
                      <a:r>
                        <a:rPr lang="en-US" sz="1800" u="none" strike="noStrike">
                          <a:effectLst/>
                        </a:rPr>
                        <a:t>Lodging Tax</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    1,279,296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1,023,437 </a:t>
                      </a:r>
                      <a:endParaRPr lang="en-US" sz="1800" b="0" i="0" u="none" strike="noStrike" dirty="0">
                        <a:effectLst/>
                        <a:latin typeface="Arial MT"/>
                      </a:endParaRPr>
                    </a:p>
                  </a:txBody>
                  <a:tcPr marL="0" marR="0" marT="0" marB="0" anchor="b"/>
                </a:tc>
                <a:tc>
                  <a:txBody>
                    <a:bodyPr/>
                    <a:lstStyle/>
                    <a:p>
                      <a:pPr algn="r" fontAlgn="b"/>
                      <a:r>
                        <a:rPr lang="en-US" sz="1800" u="none" strike="noStrike">
                          <a:effectLst/>
                        </a:rPr>
                        <a:t>        895,507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799,560 </a:t>
                      </a:r>
                      <a:endParaRPr lang="en-US" sz="1800" b="0" i="0" u="none" strike="noStrike" dirty="0">
                        <a:effectLst/>
                        <a:latin typeface="Arial MT"/>
                      </a:endParaRPr>
                    </a:p>
                  </a:txBody>
                  <a:tcPr marL="0" marR="0" marT="0" marB="0" anchor="b"/>
                </a:tc>
                <a:extLst>
                  <a:ext uri="{0D108BD9-81ED-4DB2-BD59-A6C34878D82A}">
                    <a16:rowId xmlns:a16="http://schemas.microsoft.com/office/drawing/2014/main" val="2222505317"/>
                  </a:ext>
                </a:extLst>
              </a:tr>
              <a:tr h="376723">
                <a:tc>
                  <a:txBody>
                    <a:bodyPr/>
                    <a:lstStyle/>
                    <a:p>
                      <a:pPr algn="l" fontAlgn="b"/>
                      <a:r>
                        <a:rPr lang="en-US" sz="1800" u="none" strike="noStrike">
                          <a:effectLst/>
                        </a:rPr>
                        <a:t>Total</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  43,775,281 </a:t>
                      </a:r>
                      <a:endParaRPr lang="en-US" sz="1800" b="0" i="0" u="none" strike="noStrike" dirty="0">
                        <a:effectLst/>
                        <a:latin typeface="Arial MT"/>
                      </a:endParaRPr>
                    </a:p>
                  </a:txBody>
                  <a:tcPr marL="0" marR="0" marT="0" marB="0" anchor="b"/>
                </a:tc>
                <a:tc>
                  <a:txBody>
                    <a:bodyPr/>
                    <a:lstStyle/>
                    <a:p>
                      <a:pPr algn="r" fontAlgn="b"/>
                      <a:r>
                        <a:rPr lang="en-US" sz="1800" u="none" strike="noStrike" dirty="0">
                          <a:effectLst/>
                        </a:rPr>
                        <a:t>  40,789,890 </a:t>
                      </a:r>
                      <a:endParaRPr lang="en-US" sz="1800" b="0" i="0" u="none" strike="noStrike" dirty="0">
                        <a:effectLst/>
                        <a:latin typeface="Arial MT"/>
                      </a:endParaRPr>
                    </a:p>
                  </a:txBody>
                  <a:tcPr marL="0" marR="0" marT="0" marB="0" anchor="b"/>
                </a:tc>
                <a:tc>
                  <a:txBody>
                    <a:bodyPr/>
                    <a:lstStyle/>
                    <a:p>
                      <a:pPr algn="r" fontAlgn="b"/>
                      <a:r>
                        <a:rPr lang="en-US" sz="1800" u="none" strike="noStrike">
                          <a:effectLst/>
                        </a:rPr>
                        <a:t>  38,781,976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36,745,039 </a:t>
                      </a:r>
                      <a:endParaRPr lang="en-US" sz="1800" b="0" i="0" u="none" strike="noStrike" dirty="0">
                        <a:effectLst/>
                        <a:latin typeface="Arial MT"/>
                      </a:endParaRPr>
                    </a:p>
                  </a:txBody>
                  <a:tcPr marL="0" marR="0" marT="0" marB="0" anchor="b"/>
                </a:tc>
                <a:extLst>
                  <a:ext uri="{0D108BD9-81ED-4DB2-BD59-A6C34878D82A}">
                    <a16:rowId xmlns:a16="http://schemas.microsoft.com/office/drawing/2014/main" val="634240796"/>
                  </a:ext>
                </a:extLst>
              </a:tr>
            </a:tbl>
          </a:graphicData>
        </a:graphic>
      </p:graphicFrame>
    </p:spTree>
    <p:extLst>
      <p:ext uri="{BB962C8B-B14F-4D97-AF65-F5344CB8AC3E}">
        <p14:creationId xmlns:p14="http://schemas.microsoft.com/office/powerpoint/2010/main" val="3678864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BF9D-8689-44A7-B6F0-E727C7E2D50F}"/>
              </a:ext>
            </a:extLst>
          </p:cNvPr>
          <p:cNvSpPr>
            <a:spLocks noGrp="1"/>
          </p:cNvSpPr>
          <p:nvPr>
            <p:ph type="title"/>
          </p:nvPr>
        </p:nvSpPr>
        <p:spPr>
          <a:xfrm>
            <a:off x="2133600" y="609600"/>
            <a:ext cx="6347713" cy="685800"/>
          </a:xfrm>
        </p:spPr>
        <p:txBody>
          <a:bodyPr>
            <a:normAutofit fontScale="90000"/>
          </a:bodyPr>
          <a:lstStyle/>
          <a:p>
            <a:r>
              <a:rPr lang="en-US" dirty="0"/>
              <a:t>Looking Forward- FY21 Projection</a:t>
            </a:r>
          </a:p>
        </p:txBody>
      </p:sp>
      <p:sp>
        <p:nvSpPr>
          <p:cNvPr id="4" name="Slide Number Placeholder 3">
            <a:extLst>
              <a:ext uri="{FF2B5EF4-FFF2-40B4-BE49-F238E27FC236}">
                <a16:creationId xmlns:a16="http://schemas.microsoft.com/office/drawing/2014/main" id="{AD96B06C-6923-4E45-9F82-907F364AEB47}"/>
              </a:ext>
            </a:extLst>
          </p:cNvPr>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31</a:t>
            </a:fld>
            <a:endParaRPr lang="en-US">
              <a:solidFill>
                <a:srgbClr val="5FCBEF"/>
              </a:solidFill>
              <a:latin typeface="Trebuchet MS" panose="020B0603020202020204"/>
            </a:endParaRPr>
          </a:p>
        </p:txBody>
      </p:sp>
      <p:graphicFrame>
        <p:nvGraphicFramePr>
          <p:cNvPr id="10" name="Table 9">
            <a:extLst>
              <a:ext uri="{FF2B5EF4-FFF2-40B4-BE49-F238E27FC236}">
                <a16:creationId xmlns:a16="http://schemas.microsoft.com/office/drawing/2014/main" id="{6DD1F5E0-BEA3-4253-B065-27893EE09A59}"/>
              </a:ext>
            </a:extLst>
          </p:cNvPr>
          <p:cNvGraphicFramePr>
            <a:graphicFrameLocks noGrp="1"/>
          </p:cNvGraphicFramePr>
          <p:nvPr>
            <p:extLst>
              <p:ext uri="{D42A27DB-BD31-4B8C-83A1-F6EECF244321}">
                <p14:modId xmlns:p14="http://schemas.microsoft.com/office/powerpoint/2010/main" val="576935919"/>
              </p:ext>
            </p:extLst>
          </p:nvPr>
        </p:nvGraphicFramePr>
        <p:xfrm>
          <a:off x="914400" y="1447800"/>
          <a:ext cx="9448802" cy="3886199"/>
        </p:xfrm>
        <a:graphic>
          <a:graphicData uri="http://schemas.openxmlformats.org/drawingml/2006/table">
            <a:tbl>
              <a:tblPr>
                <a:tableStyleId>{5C22544A-7EE6-4342-B048-85BDC9FD1C3A}</a:tableStyleId>
              </a:tblPr>
              <a:tblGrid>
                <a:gridCol w="1474849">
                  <a:extLst>
                    <a:ext uri="{9D8B030D-6E8A-4147-A177-3AD203B41FA5}">
                      <a16:colId xmlns:a16="http://schemas.microsoft.com/office/drawing/2014/main" val="287282346"/>
                    </a:ext>
                  </a:extLst>
                </a:gridCol>
                <a:gridCol w="1319365">
                  <a:extLst>
                    <a:ext uri="{9D8B030D-6E8A-4147-A177-3AD203B41FA5}">
                      <a16:colId xmlns:a16="http://schemas.microsoft.com/office/drawing/2014/main" val="410737758"/>
                    </a:ext>
                  </a:extLst>
                </a:gridCol>
                <a:gridCol w="1332695">
                  <a:extLst>
                    <a:ext uri="{9D8B030D-6E8A-4147-A177-3AD203B41FA5}">
                      <a16:colId xmlns:a16="http://schemas.microsoft.com/office/drawing/2014/main" val="3409297546"/>
                    </a:ext>
                  </a:extLst>
                </a:gridCol>
                <a:gridCol w="1346021">
                  <a:extLst>
                    <a:ext uri="{9D8B030D-6E8A-4147-A177-3AD203B41FA5}">
                      <a16:colId xmlns:a16="http://schemas.microsoft.com/office/drawing/2014/main" val="3056339567"/>
                    </a:ext>
                  </a:extLst>
                </a:gridCol>
                <a:gridCol w="1346021">
                  <a:extLst>
                    <a:ext uri="{9D8B030D-6E8A-4147-A177-3AD203B41FA5}">
                      <a16:colId xmlns:a16="http://schemas.microsoft.com/office/drawing/2014/main" val="3232246457"/>
                    </a:ext>
                  </a:extLst>
                </a:gridCol>
                <a:gridCol w="1332695">
                  <a:extLst>
                    <a:ext uri="{9D8B030D-6E8A-4147-A177-3AD203B41FA5}">
                      <a16:colId xmlns:a16="http://schemas.microsoft.com/office/drawing/2014/main" val="2012976538"/>
                    </a:ext>
                  </a:extLst>
                </a:gridCol>
                <a:gridCol w="1297156">
                  <a:extLst>
                    <a:ext uri="{9D8B030D-6E8A-4147-A177-3AD203B41FA5}">
                      <a16:colId xmlns:a16="http://schemas.microsoft.com/office/drawing/2014/main" val="3684728697"/>
                    </a:ext>
                  </a:extLst>
                </a:gridCol>
              </a:tblGrid>
              <a:tr h="358813">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tc>
                <a:tc gridSpan="3">
                  <a:txBody>
                    <a:bodyPr/>
                    <a:lstStyle/>
                    <a:p>
                      <a:pPr algn="ctr" fontAlgn="b"/>
                      <a:r>
                        <a:rPr lang="en-US" sz="1800" u="none" strike="noStrike" dirty="0">
                          <a:effectLst/>
                        </a:rPr>
                        <a:t>Scenarios run in April 2020</a:t>
                      </a:r>
                      <a:endParaRPr lang="en-US" sz="18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1800" u="none" strike="noStrike" dirty="0">
                          <a:effectLst/>
                        </a:rPr>
                        <a:t>As Projected</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Projected</a:t>
                      </a:r>
                      <a:endParaRPr lang="en-US" sz="18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43854381"/>
                  </a:ext>
                </a:extLst>
              </a:tr>
              <a:tr h="376752">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As Adopted</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Moderate</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Difficult</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Severe</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March 2021</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Impact</a:t>
                      </a:r>
                      <a:endParaRPr lang="en-US" sz="18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40480756"/>
                  </a:ext>
                </a:extLst>
              </a:tr>
              <a:tr h="376752">
                <a:tc>
                  <a:txBody>
                    <a:bodyPr/>
                    <a:lstStyle/>
                    <a:p>
                      <a:pPr algn="l" fontAlgn="b"/>
                      <a:r>
                        <a:rPr lang="en-US" sz="1800" u="none" strike="noStrike" dirty="0">
                          <a:effectLst/>
                        </a:rPr>
                        <a:t>Real Estate</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  20,919,203 </a:t>
                      </a:r>
                      <a:endParaRPr lang="en-US" sz="1800" b="0" i="0" u="none" strike="noStrike" dirty="0">
                        <a:effectLst/>
                        <a:latin typeface="Arial MT"/>
                      </a:endParaRPr>
                    </a:p>
                  </a:txBody>
                  <a:tcPr marL="0" marR="0" marT="0" marB="0" anchor="b"/>
                </a:tc>
                <a:tc>
                  <a:txBody>
                    <a:bodyPr/>
                    <a:lstStyle/>
                    <a:p>
                      <a:pPr algn="r" fontAlgn="b"/>
                      <a:r>
                        <a:rPr lang="en-US" sz="1800" u="none" strike="noStrike">
                          <a:effectLst/>
                        </a:rPr>
                        <a:t>  20,500,819 </a:t>
                      </a:r>
                      <a:endParaRPr lang="en-US" sz="1800" b="0" i="0" u="none" strike="noStrike">
                        <a:effectLst/>
                        <a:latin typeface="Arial MT"/>
                      </a:endParaRPr>
                    </a:p>
                  </a:txBody>
                  <a:tcPr marL="0" marR="0" marT="0" marB="0" anchor="b"/>
                </a:tc>
                <a:tc>
                  <a:txBody>
                    <a:bodyPr/>
                    <a:lstStyle/>
                    <a:p>
                      <a:pPr algn="r" fontAlgn="b"/>
                      <a:r>
                        <a:rPr lang="en-US" sz="1800" u="none" strike="noStrike">
                          <a:effectLst/>
                        </a:rPr>
                        <a:t>  20,082,435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19,664,051 </a:t>
                      </a:r>
                      <a:endParaRPr lang="en-US" sz="1800" b="0" i="0" u="none" strike="noStrike" dirty="0">
                        <a:effectLst/>
                        <a:latin typeface="Arial MT"/>
                      </a:endParaRPr>
                    </a:p>
                  </a:txBody>
                  <a:tcPr marL="0" marR="0" marT="0" marB="0" anchor="b"/>
                </a:tc>
                <a:tc>
                  <a:txBody>
                    <a:bodyPr/>
                    <a:lstStyle/>
                    <a:p>
                      <a:pPr algn="r" fontAlgn="b"/>
                      <a:r>
                        <a:rPr lang="en-US" sz="1800" u="none" strike="noStrike" dirty="0">
                          <a:effectLst/>
                        </a:rPr>
                        <a:t>  20,748,911 </a:t>
                      </a:r>
                      <a:endParaRPr lang="en-US" sz="1800" b="0" i="0" u="none" strike="noStrike" dirty="0">
                        <a:effectLst/>
                        <a:latin typeface="Arial MT"/>
                      </a:endParaRPr>
                    </a:p>
                  </a:txBody>
                  <a:tcPr marL="0" marR="0" marT="0" marB="0" anchor="b"/>
                </a:tc>
                <a:tc>
                  <a:txBody>
                    <a:bodyPr/>
                    <a:lstStyle/>
                    <a:p>
                      <a:pPr algn="ctr" fontAlgn="b"/>
                      <a:r>
                        <a:rPr lang="en-US" sz="1800" u="none" strike="noStrike" dirty="0">
                          <a:effectLst/>
                        </a:rPr>
                        <a:t>Moderate</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14657067"/>
                  </a:ext>
                </a:extLst>
              </a:tr>
              <a:tr h="376752">
                <a:tc>
                  <a:txBody>
                    <a:bodyPr/>
                    <a:lstStyle/>
                    <a:p>
                      <a:pPr algn="l" fontAlgn="b"/>
                      <a:r>
                        <a:rPr lang="en-US" sz="1800" u="none" strike="noStrike" dirty="0">
                          <a:effectLst/>
                        </a:rPr>
                        <a:t>Sales Tax</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    8,061,260 </a:t>
                      </a:r>
                      <a:endParaRPr lang="en-US" sz="1800" b="0" i="0" u="none" strike="noStrike">
                        <a:effectLst/>
                        <a:latin typeface="Arial MT"/>
                      </a:endParaRPr>
                    </a:p>
                  </a:txBody>
                  <a:tcPr marL="0" marR="0" marT="0" marB="0" anchor="b"/>
                </a:tc>
                <a:tc>
                  <a:txBody>
                    <a:bodyPr/>
                    <a:lstStyle/>
                    <a:p>
                      <a:pPr algn="r" fontAlgn="b"/>
                      <a:r>
                        <a:rPr lang="en-US" sz="1800" u="none" strike="noStrike">
                          <a:effectLst/>
                        </a:rPr>
                        <a:t>    7,255,134 </a:t>
                      </a:r>
                      <a:endParaRPr lang="en-US" sz="1800" b="0" i="0" u="none" strike="noStrike">
                        <a:effectLst/>
                        <a:latin typeface="Arial MT"/>
                      </a:endParaRPr>
                    </a:p>
                  </a:txBody>
                  <a:tcPr marL="0" marR="0" marT="0" marB="0" anchor="b"/>
                </a:tc>
                <a:tc>
                  <a:txBody>
                    <a:bodyPr/>
                    <a:lstStyle/>
                    <a:p>
                      <a:pPr algn="r" fontAlgn="b"/>
                      <a:r>
                        <a:rPr lang="en-US" sz="1800" u="none" strike="noStrike">
                          <a:effectLst/>
                        </a:rPr>
                        <a:t>    6,852,071 </a:t>
                      </a:r>
                      <a:endParaRPr lang="en-US" sz="1800" b="0" i="0" u="none" strike="noStrike">
                        <a:effectLst/>
                        <a:latin typeface="Arial MT"/>
                      </a:endParaRPr>
                    </a:p>
                  </a:txBody>
                  <a:tcPr marL="0" marR="0" marT="0" marB="0" anchor="b"/>
                </a:tc>
                <a:tc>
                  <a:txBody>
                    <a:bodyPr/>
                    <a:lstStyle/>
                    <a:p>
                      <a:pPr algn="r" fontAlgn="b"/>
                      <a:r>
                        <a:rPr lang="en-US" sz="1800" u="none" strike="noStrike">
                          <a:effectLst/>
                        </a:rPr>
                        <a:t>    6,449,008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8,048,540 </a:t>
                      </a:r>
                      <a:endParaRPr lang="en-US" sz="1800" b="0" i="0" u="none" strike="noStrike" dirty="0">
                        <a:effectLst/>
                        <a:latin typeface="Arial MT"/>
                      </a:endParaRPr>
                    </a:p>
                  </a:txBody>
                  <a:tcPr marL="0" marR="0" marT="0" marB="0" anchor="b"/>
                </a:tc>
                <a:tc>
                  <a:txBody>
                    <a:bodyPr/>
                    <a:lstStyle/>
                    <a:p>
                      <a:pPr algn="ctr" fontAlgn="b"/>
                      <a:r>
                        <a:rPr lang="en-US" sz="1800" u="none" strike="noStrike" dirty="0">
                          <a:effectLst/>
                        </a:rPr>
                        <a:t>No Impact</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62511824"/>
                  </a:ext>
                </a:extLst>
              </a:tr>
              <a:tr h="376752">
                <a:tc>
                  <a:txBody>
                    <a:bodyPr/>
                    <a:lstStyle/>
                    <a:p>
                      <a:pPr algn="l" fontAlgn="b"/>
                      <a:r>
                        <a:rPr lang="en-US" sz="1800" u="none" strike="noStrike" dirty="0">
                          <a:effectLst/>
                        </a:rPr>
                        <a:t>Meals Tax</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    7,285,359 </a:t>
                      </a:r>
                      <a:endParaRPr lang="en-US" sz="1800" b="0" i="0" u="none" strike="noStrike">
                        <a:effectLst/>
                        <a:latin typeface="Arial MT"/>
                      </a:endParaRPr>
                    </a:p>
                  </a:txBody>
                  <a:tcPr marL="0" marR="0" marT="0" marB="0" anchor="b"/>
                </a:tc>
                <a:tc>
                  <a:txBody>
                    <a:bodyPr/>
                    <a:lstStyle/>
                    <a:p>
                      <a:pPr algn="r" fontAlgn="b"/>
                      <a:r>
                        <a:rPr lang="en-US" sz="1800" u="none" strike="noStrike">
                          <a:effectLst/>
                        </a:rPr>
                        <a:t>    6,556,823 </a:t>
                      </a:r>
                      <a:endParaRPr lang="en-US" sz="1800" b="0" i="0" u="none" strike="noStrike">
                        <a:effectLst/>
                        <a:latin typeface="Arial MT"/>
                      </a:endParaRPr>
                    </a:p>
                  </a:txBody>
                  <a:tcPr marL="0" marR="0" marT="0" marB="0" anchor="b"/>
                </a:tc>
                <a:tc>
                  <a:txBody>
                    <a:bodyPr/>
                    <a:lstStyle/>
                    <a:p>
                      <a:pPr algn="r" fontAlgn="b"/>
                      <a:r>
                        <a:rPr lang="en-US" sz="1800" u="none" strike="noStrike">
                          <a:effectLst/>
                        </a:rPr>
                        <a:t>    5,828,287 </a:t>
                      </a:r>
                      <a:endParaRPr lang="en-US" sz="1800" b="0" i="0" u="none" strike="noStrike">
                        <a:effectLst/>
                        <a:latin typeface="Arial MT"/>
                      </a:endParaRPr>
                    </a:p>
                  </a:txBody>
                  <a:tcPr marL="0" marR="0" marT="0" marB="0" anchor="b"/>
                </a:tc>
                <a:tc>
                  <a:txBody>
                    <a:bodyPr/>
                    <a:lstStyle/>
                    <a:p>
                      <a:pPr algn="r" fontAlgn="b"/>
                      <a:r>
                        <a:rPr lang="en-US" sz="1800" u="none" strike="noStrike">
                          <a:effectLst/>
                        </a:rPr>
                        <a:t>    5,099,751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7,018,795 </a:t>
                      </a:r>
                      <a:endParaRPr lang="en-US" sz="1800" b="0" i="0" u="none" strike="noStrike" dirty="0">
                        <a:effectLst/>
                        <a:latin typeface="Arial MT"/>
                      </a:endParaRPr>
                    </a:p>
                  </a:txBody>
                  <a:tcPr marL="0" marR="0" marT="0" marB="0" anchor="b"/>
                </a:tc>
                <a:tc>
                  <a:txBody>
                    <a:bodyPr/>
                    <a:lstStyle/>
                    <a:p>
                      <a:pPr algn="ctr" fontAlgn="b"/>
                      <a:r>
                        <a:rPr lang="en-US" sz="1800" u="none" strike="noStrike" dirty="0">
                          <a:effectLst/>
                        </a:rPr>
                        <a:t>No Impact</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04352226"/>
                  </a:ext>
                </a:extLst>
              </a:tr>
              <a:tr h="376752">
                <a:tc>
                  <a:txBody>
                    <a:bodyPr/>
                    <a:lstStyle/>
                    <a:p>
                      <a:pPr algn="l" fontAlgn="b"/>
                      <a:r>
                        <a:rPr lang="en-US" sz="1800" u="none" strike="noStrike" dirty="0">
                          <a:effectLst/>
                        </a:rPr>
                        <a:t>BPOL</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    3,179,917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2,464,436 </a:t>
                      </a:r>
                      <a:endParaRPr lang="en-US" sz="1800" b="0" i="0" u="none" strike="noStrike" dirty="0">
                        <a:effectLst/>
                        <a:latin typeface="Arial MT"/>
                      </a:endParaRPr>
                    </a:p>
                  </a:txBody>
                  <a:tcPr marL="0" marR="0" marT="0" marB="0" anchor="b"/>
                </a:tc>
                <a:tc>
                  <a:txBody>
                    <a:bodyPr/>
                    <a:lstStyle/>
                    <a:p>
                      <a:pPr algn="r" fontAlgn="b"/>
                      <a:r>
                        <a:rPr lang="en-US" sz="1800" u="none" strike="noStrike">
                          <a:effectLst/>
                        </a:rPr>
                        <a:t>    2,225,942 </a:t>
                      </a:r>
                      <a:endParaRPr lang="en-US" sz="1800" b="0" i="0" u="none" strike="noStrike">
                        <a:effectLst/>
                        <a:latin typeface="Arial MT"/>
                      </a:endParaRPr>
                    </a:p>
                  </a:txBody>
                  <a:tcPr marL="0" marR="0" marT="0" marB="0" anchor="b"/>
                </a:tc>
                <a:tc>
                  <a:txBody>
                    <a:bodyPr/>
                    <a:lstStyle/>
                    <a:p>
                      <a:pPr algn="r" fontAlgn="b"/>
                      <a:r>
                        <a:rPr lang="en-US" sz="1800" u="none" strike="noStrike">
                          <a:effectLst/>
                        </a:rPr>
                        <a:t>    1,987,448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2,921,775 </a:t>
                      </a:r>
                      <a:endParaRPr lang="en-US" sz="1800" b="0" i="0" u="none" strike="noStrike" dirty="0">
                        <a:effectLst/>
                        <a:latin typeface="Arial MT"/>
                      </a:endParaRPr>
                    </a:p>
                  </a:txBody>
                  <a:tcPr marL="0" marR="0" marT="0" marB="0" anchor="b"/>
                </a:tc>
                <a:tc>
                  <a:txBody>
                    <a:bodyPr/>
                    <a:lstStyle/>
                    <a:p>
                      <a:pPr algn="ctr" fontAlgn="b"/>
                      <a:r>
                        <a:rPr lang="en-US" sz="1800" u="none" strike="noStrike" dirty="0">
                          <a:effectLst/>
                        </a:rPr>
                        <a:t>No Impact</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01240094"/>
                  </a:ext>
                </a:extLst>
              </a:tr>
              <a:tr h="633437">
                <a:tc>
                  <a:txBody>
                    <a:bodyPr/>
                    <a:lstStyle/>
                    <a:p>
                      <a:pPr algn="l" fontAlgn="b"/>
                      <a:r>
                        <a:rPr lang="en-US" sz="1800" u="none" strike="noStrike" dirty="0">
                          <a:effectLst/>
                        </a:rPr>
                        <a:t>Personal Property</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    3,050,246 </a:t>
                      </a:r>
                      <a:endParaRPr lang="en-US" sz="1800" b="0" i="0" u="none" strike="noStrike">
                        <a:effectLst/>
                        <a:latin typeface="Arial MT"/>
                      </a:endParaRPr>
                    </a:p>
                  </a:txBody>
                  <a:tcPr marL="0" marR="0" marT="0" marB="0" anchor="b"/>
                </a:tc>
                <a:tc>
                  <a:txBody>
                    <a:bodyPr/>
                    <a:lstStyle/>
                    <a:p>
                      <a:pPr algn="r" fontAlgn="b"/>
                      <a:r>
                        <a:rPr lang="en-US" sz="1800" u="none" strike="noStrike">
                          <a:effectLst/>
                        </a:rPr>
                        <a:t>    2,989,241 </a:t>
                      </a:r>
                      <a:endParaRPr lang="en-US" sz="1800" b="0" i="0" u="none" strike="noStrike">
                        <a:effectLst/>
                        <a:latin typeface="Arial MT"/>
                      </a:endParaRPr>
                    </a:p>
                  </a:txBody>
                  <a:tcPr marL="0" marR="0" marT="0" marB="0" anchor="b"/>
                </a:tc>
                <a:tc>
                  <a:txBody>
                    <a:bodyPr/>
                    <a:lstStyle/>
                    <a:p>
                      <a:pPr algn="r" fontAlgn="b"/>
                      <a:r>
                        <a:rPr lang="en-US" sz="1800" u="none" strike="noStrike">
                          <a:effectLst/>
                        </a:rPr>
                        <a:t>    2,897,734 </a:t>
                      </a:r>
                      <a:endParaRPr lang="en-US" sz="1800" b="0" i="0" u="none" strike="noStrike">
                        <a:effectLst/>
                        <a:latin typeface="Arial MT"/>
                      </a:endParaRPr>
                    </a:p>
                  </a:txBody>
                  <a:tcPr marL="0" marR="0" marT="0" marB="0" anchor="b"/>
                </a:tc>
                <a:tc>
                  <a:txBody>
                    <a:bodyPr/>
                    <a:lstStyle/>
                    <a:p>
                      <a:pPr algn="r" fontAlgn="b"/>
                      <a:r>
                        <a:rPr lang="en-US" sz="1800" u="none" strike="noStrike">
                          <a:effectLst/>
                        </a:rPr>
                        <a:t>    2,745,221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3,021,410 </a:t>
                      </a:r>
                      <a:endParaRPr lang="en-US" sz="1800" b="0" i="0" u="none" strike="noStrike" dirty="0">
                        <a:effectLst/>
                        <a:latin typeface="Arial MT"/>
                      </a:endParaRPr>
                    </a:p>
                  </a:txBody>
                  <a:tcPr marL="0" marR="0" marT="0" marB="0" anchor="b"/>
                </a:tc>
                <a:tc>
                  <a:txBody>
                    <a:bodyPr/>
                    <a:lstStyle/>
                    <a:p>
                      <a:pPr algn="ctr" fontAlgn="b"/>
                      <a:r>
                        <a:rPr lang="en-US" sz="1800" u="none" strike="noStrike" dirty="0">
                          <a:effectLst/>
                        </a:rPr>
                        <a:t>Moderate</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10981571"/>
                  </a:ext>
                </a:extLst>
              </a:tr>
              <a:tr h="633437">
                <a:tc>
                  <a:txBody>
                    <a:bodyPr/>
                    <a:lstStyle/>
                    <a:p>
                      <a:pPr algn="l" fontAlgn="b"/>
                      <a:r>
                        <a:rPr lang="en-US" sz="1800" u="none" strike="noStrike" dirty="0">
                          <a:effectLst/>
                        </a:rPr>
                        <a:t>Lodging Tax</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sng" strike="noStrike" dirty="0">
                          <a:effectLst/>
                        </a:rPr>
                        <a:t>    1,279,296 </a:t>
                      </a:r>
                      <a:endParaRPr lang="en-US" sz="1800" b="0" i="0" u="sng" strike="noStrike" dirty="0">
                        <a:effectLst/>
                        <a:latin typeface="Arial MT"/>
                      </a:endParaRPr>
                    </a:p>
                  </a:txBody>
                  <a:tcPr marL="0" marR="0" marT="0" marB="0" anchor="b"/>
                </a:tc>
                <a:tc>
                  <a:txBody>
                    <a:bodyPr/>
                    <a:lstStyle/>
                    <a:p>
                      <a:pPr algn="r" fontAlgn="b"/>
                      <a:r>
                        <a:rPr lang="en-US" sz="1800" u="sng" strike="noStrike" dirty="0">
                          <a:effectLst/>
                        </a:rPr>
                        <a:t>    895,507 </a:t>
                      </a:r>
                      <a:endParaRPr lang="en-US" sz="1800" b="0" i="0" u="sng" strike="noStrike" dirty="0">
                        <a:effectLst/>
                        <a:latin typeface="Arial MT"/>
                      </a:endParaRPr>
                    </a:p>
                  </a:txBody>
                  <a:tcPr marL="0" marR="0" marT="0" marB="0" anchor="b"/>
                </a:tc>
                <a:tc>
                  <a:txBody>
                    <a:bodyPr/>
                    <a:lstStyle/>
                    <a:p>
                      <a:pPr algn="r" fontAlgn="b"/>
                      <a:r>
                        <a:rPr lang="en-US" sz="1800" u="sng" strike="noStrike" dirty="0">
                          <a:effectLst/>
                        </a:rPr>
                        <a:t>        703,613 </a:t>
                      </a:r>
                      <a:endParaRPr lang="en-US" sz="1800" b="0" i="0" u="sng" strike="noStrike" dirty="0">
                        <a:effectLst/>
                        <a:latin typeface="Arial MT"/>
                      </a:endParaRPr>
                    </a:p>
                  </a:txBody>
                  <a:tcPr marL="0" marR="0" marT="0" marB="0" anchor="b"/>
                </a:tc>
                <a:tc>
                  <a:txBody>
                    <a:bodyPr/>
                    <a:lstStyle/>
                    <a:p>
                      <a:pPr algn="r" fontAlgn="b"/>
                      <a:r>
                        <a:rPr lang="en-US" sz="1800" u="sng" strike="noStrike" dirty="0">
                          <a:effectLst/>
                        </a:rPr>
                        <a:t>        559,692 </a:t>
                      </a:r>
                      <a:endParaRPr lang="en-US" sz="1800" b="0" i="0" u="sng" strike="noStrike" dirty="0">
                        <a:effectLst/>
                        <a:latin typeface="Arial MT"/>
                      </a:endParaRPr>
                    </a:p>
                  </a:txBody>
                  <a:tcPr marL="0" marR="0" marT="0" marB="0" anchor="b"/>
                </a:tc>
                <a:tc>
                  <a:txBody>
                    <a:bodyPr/>
                    <a:lstStyle/>
                    <a:p>
                      <a:pPr algn="r" fontAlgn="b"/>
                      <a:r>
                        <a:rPr lang="en-US" sz="1800" u="sng" strike="noStrike" dirty="0">
                          <a:effectLst/>
                        </a:rPr>
                        <a:t>       1,059,616 </a:t>
                      </a:r>
                      <a:endParaRPr lang="en-US" sz="1800" b="0" i="0" u="sng" strike="noStrike" dirty="0">
                        <a:effectLst/>
                        <a:latin typeface="Arial MT"/>
                      </a:endParaRPr>
                    </a:p>
                  </a:txBody>
                  <a:tcPr marL="0" marR="0" marT="0" marB="0" anchor="b"/>
                </a:tc>
                <a:tc>
                  <a:txBody>
                    <a:bodyPr/>
                    <a:lstStyle/>
                    <a:p>
                      <a:pPr algn="ctr" fontAlgn="b"/>
                      <a:r>
                        <a:rPr lang="en-US" sz="1800" u="none" strike="noStrike" dirty="0">
                          <a:effectLst/>
                        </a:rPr>
                        <a:t>Moderate</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20651692"/>
                  </a:ext>
                </a:extLst>
              </a:tr>
              <a:tr h="376752">
                <a:tc>
                  <a:txBody>
                    <a:bodyPr/>
                    <a:lstStyle/>
                    <a:p>
                      <a:pPr algn="l" fontAlgn="b"/>
                      <a:r>
                        <a:rPr lang="en-US" sz="1800" u="none" strike="noStrike" dirty="0">
                          <a:effectLst/>
                        </a:rPr>
                        <a:t>Total</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  43,775,281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40,789,890 </a:t>
                      </a:r>
                      <a:endParaRPr lang="en-US" sz="1800" b="0" i="0" u="none" strike="noStrike" dirty="0">
                        <a:effectLst/>
                        <a:latin typeface="Arial MT"/>
                      </a:endParaRPr>
                    </a:p>
                  </a:txBody>
                  <a:tcPr marL="0" marR="0" marT="0" marB="0" anchor="b"/>
                </a:tc>
                <a:tc>
                  <a:txBody>
                    <a:bodyPr/>
                    <a:lstStyle/>
                    <a:p>
                      <a:pPr algn="r" fontAlgn="b"/>
                      <a:r>
                        <a:rPr lang="en-US" sz="1800" u="none" strike="noStrike">
                          <a:effectLst/>
                        </a:rPr>
                        <a:t>  38,781,976 </a:t>
                      </a:r>
                      <a:endParaRPr lang="en-US" sz="1800" b="0" i="0" u="none" strike="noStrike">
                        <a:effectLst/>
                        <a:latin typeface="Arial MT"/>
                      </a:endParaRPr>
                    </a:p>
                  </a:txBody>
                  <a:tcPr marL="0" marR="0" marT="0" marB="0" anchor="b"/>
                </a:tc>
                <a:tc>
                  <a:txBody>
                    <a:bodyPr/>
                    <a:lstStyle/>
                    <a:p>
                      <a:pPr algn="r" fontAlgn="b"/>
                      <a:r>
                        <a:rPr lang="en-US" sz="1800" u="none" strike="noStrike">
                          <a:effectLst/>
                        </a:rPr>
                        <a:t>  36,745,039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42,819,047 </a:t>
                      </a:r>
                      <a:endParaRPr lang="en-US" sz="1800" b="0" i="0" u="none" strike="noStrike" dirty="0">
                        <a:effectLst/>
                        <a:latin typeface="Arial MT"/>
                      </a:endParaRPr>
                    </a:p>
                  </a:txBody>
                  <a:tcPr marL="0" marR="0" marT="0" marB="0" anchor="b"/>
                </a:tc>
                <a:tc>
                  <a:txBody>
                    <a:bodyPr/>
                    <a:lstStyle/>
                    <a:p>
                      <a:pPr algn="ctr" fontAlgn="b"/>
                      <a:r>
                        <a:rPr lang="en-US" sz="1800" u="none" strike="noStrike" dirty="0">
                          <a:effectLst/>
                        </a:rPr>
                        <a:t>Moderate</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44074855"/>
                  </a:ext>
                </a:extLst>
              </a:tr>
            </a:tbl>
          </a:graphicData>
        </a:graphic>
      </p:graphicFrame>
    </p:spTree>
    <p:extLst>
      <p:ext uri="{BB962C8B-B14F-4D97-AF65-F5344CB8AC3E}">
        <p14:creationId xmlns:p14="http://schemas.microsoft.com/office/powerpoint/2010/main" val="1371114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BF9D-8689-44A7-B6F0-E727C7E2D50F}"/>
              </a:ext>
            </a:extLst>
          </p:cNvPr>
          <p:cNvSpPr>
            <a:spLocks noGrp="1"/>
          </p:cNvSpPr>
          <p:nvPr>
            <p:ph type="title"/>
          </p:nvPr>
        </p:nvSpPr>
        <p:spPr>
          <a:xfrm>
            <a:off x="2133600" y="609600"/>
            <a:ext cx="6347713" cy="685800"/>
          </a:xfrm>
        </p:spPr>
        <p:txBody>
          <a:bodyPr>
            <a:normAutofit fontScale="90000"/>
          </a:bodyPr>
          <a:lstStyle/>
          <a:p>
            <a:r>
              <a:rPr lang="en-US" dirty="0"/>
              <a:t>Looking Forward- FY22 Projection</a:t>
            </a:r>
          </a:p>
        </p:txBody>
      </p:sp>
      <p:sp>
        <p:nvSpPr>
          <p:cNvPr id="4" name="Slide Number Placeholder 3">
            <a:extLst>
              <a:ext uri="{FF2B5EF4-FFF2-40B4-BE49-F238E27FC236}">
                <a16:creationId xmlns:a16="http://schemas.microsoft.com/office/drawing/2014/main" id="{AD96B06C-6923-4E45-9F82-907F364AEB47}"/>
              </a:ext>
            </a:extLst>
          </p:cNvPr>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32</a:t>
            </a:fld>
            <a:endParaRPr lang="en-US">
              <a:solidFill>
                <a:srgbClr val="5FCBEF"/>
              </a:solidFill>
              <a:latin typeface="Trebuchet MS" panose="020B0603020202020204"/>
            </a:endParaRPr>
          </a:p>
        </p:txBody>
      </p:sp>
      <p:graphicFrame>
        <p:nvGraphicFramePr>
          <p:cNvPr id="3" name="Table 2">
            <a:extLst>
              <a:ext uri="{FF2B5EF4-FFF2-40B4-BE49-F238E27FC236}">
                <a16:creationId xmlns:a16="http://schemas.microsoft.com/office/drawing/2014/main" id="{001E64CC-B188-4E16-BF3B-A6C37114F336}"/>
              </a:ext>
            </a:extLst>
          </p:cNvPr>
          <p:cNvGraphicFramePr>
            <a:graphicFrameLocks noGrp="1"/>
          </p:cNvGraphicFramePr>
          <p:nvPr>
            <p:extLst>
              <p:ext uri="{D42A27DB-BD31-4B8C-83A1-F6EECF244321}">
                <p14:modId xmlns:p14="http://schemas.microsoft.com/office/powerpoint/2010/main" val="1651104201"/>
              </p:ext>
            </p:extLst>
          </p:nvPr>
        </p:nvGraphicFramePr>
        <p:xfrm>
          <a:off x="685800" y="1295399"/>
          <a:ext cx="9829801" cy="4953002"/>
        </p:xfrm>
        <a:graphic>
          <a:graphicData uri="http://schemas.openxmlformats.org/drawingml/2006/table">
            <a:tbl>
              <a:tblPr>
                <a:tableStyleId>{5C22544A-7EE6-4342-B048-85BDC9FD1C3A}</a:tableStyleId>
              </a:tblPr>
              <a:tblGrid>
                <a:gridCol w="2258474">
                  <a:extLst>
                    <a:ext uri="{9D8B030D-6E8A-4147-A177-3AD203B41FA5}">
                      <a16:colId xmlns:a16="http://schemas.microsoft.com/office/drawing/2014/main" val="1227601576"/>
                    </a:ext>
                  </a:extLst>
                </a:gridCol>
                <a:gridCol w="2421736">
                  <a:extLst>
                    <a:ext uri="{9D8B030D-6E8A-4147-A177-3AD203B41FA5}">
                      <a16:colId xmlns:a16="http://schemas.microsoft.com/office/drawing/2014/main" val="2532701948"/>
                    </a:ext>
                  </a:extLst>
                </a:gridCol>
                <a:gridCol w="2517798">
                  <a:extLst>
                    <a:ext uri="{9D8B030D-6E8A-4147-A177-3AD203B41FA5}">
                      <a16:colId xmlns:a16="http://schemas.microsoft.com/office/drawing/2014/main" val="726646845"/>
                    </a:ext>
                  </a:extLst>
                </a:gridCol>
                <a:gridCol w="2631793">
                  <a:extLst>
                    <a:ext uri="{9D8B030D-6E8A-4147-A177-3AD203B41FA5}">
                      <a16:colId xmlns:a16="http://schemas.microsoft.com/office/drawing/2014/main" val="1622593532"/>
                    </a:ext>
                  </a:extLst>
                </a:gridCol>
              </a:tblGrid>
              <a:tr h="517333">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 FY21 Budget </a:t>
                      </a:r>
                      <a:endParaRPr lang="en-US" sz="1800" b="0" i="0" u="none" strike="noStrike" dirty="0">
                        <a:effectLst/>
                        <a:latin typeface="Arial MT"/>
                      </a:endParaRPr>
                    </a:p>
                  </a:txBody>
                  <a:tcPr marL="0" marR="0" marT="0" marB="0" anchor="b"/>
                </a:tc>
                <a:tc>
                  <a:txBody>
                    <a:bodyPr/>
                    <a:lstStyle/>
                    <a:p>
                      <a:pPr algn="r" fontAlgn="b"/>
                      <a:r>
                        <a:rPr lang="en-US" sz="1800" u="none" strike="noStrike" dirty="0">
                          <a:effectLst/>
                        </a:rPr>
                        <a:t> FY21 Projected </a:t>
                      </a:r>
                      <a:endParaRPr lang="en-US" sz="1800" b="0" i="0" u="none" strike="noStrike" dirty="0">
                        <a:effectLst/>
                        <a:latin typeface="Arial MT"/>
                      </a:endParaRPr>
                    </a:p>
                  </a:txBody>
                  <a:tcPr marL="0" marR="0" marT="0" marB="0" anchor="b"/>
                </a:tc>
                <a:tc>
                  <a:txBody>
                    <a:bodyPr/>
                    <a:lstStyle/>
                    <a:p>
                      <a:pPr algn="r" fontAlgn="b"/>
                      <a:r>
                        <a:rPr lang="en-US" sz="1800" u="none" strike="noStrike" dirty="0">
                          <a:effectLst/>
                        </a:rPr>
                        <a:t> FY22 Proposed </a:t>
                      </a:r>
                      <a:endParaRPr lang="en-US" sz="1800" b="0" i="0" u="none" strike="noStrike" dirty="0">
                        <a:effectLst/>
                        <a:latin typeface="Arial MT"/>
                      </a:endParaRPr>
                    </a:p>
                  </a:txBody>
                  <a:tcPr marL="0" marR="0" marT="0" marB="0" anchor="b"/>
                </a:tc>
                <a:extLst>
                  <a:ext uri="{0D108BD9-81ED-4DB2-BD59-A6C34878D82A}">
                    <a16:rowId xmlns:a16="http://schemas.microsoft.com/office/drawing/2014/main" val="2294718866"/>
                  </a:ext>
                </a:extLst>
              </a:tr>
              <a:tr h="633667">
                <a:tc>
                  <a:txBody>
                    <a:bodyPr/>
                    <a:lstStyle/>
                    <a:p>
                      <a:pPr algn="l" fontAlgn="b"/>
                      <a:r>
                        <a:rPr lang="en-US" sz="1800" u="none" strike="noStrike">
                          <a:effectLst/>
                        </a:rPr>
                        <a:t>Real Estate</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      20,919,203 </a:t>
                      </a:r>
                      <a:endParaRPr lang="en-US" sz="1800" b="0" i="0" u="none" strike="noStrike" dirty="0">
                        <a:effectLst/>
                        <a:latin typeface="Arial MT"/>
                      </a:endParaRPr>
                    </a:p>
                  </a:txBody>
                  <a:tcPr marL="0" marR="0" marT="0" marB="0" anchor="b"/>
                </a:tc>
                <a:tc>
                  <a:txBody>
                    <a:bodyPr/>
                    <a:lstStyle/>
                    <a:p>
                      <a:pPr algn="r" fontAlgn="b"/>
                      <a:r>
                        <a:rPr lang="en-US" sz="1800" u="none" strike="noStrike" dirty="0">
                          <a:effectLst/>
                        </a:rPr>
                        <a:t>        20,748,911 </a:t>
                      </a:r>
                      <a:endParaRPr lang="en-US" sz="1800" b="0" i="0" u="none" strike="noStrike" dirty="0">
                        <a:effectLst/>
                        <a:latin typeface="Arial MT"/>
                      </a:endParaRPr>
                    </a:p>
                  </a:txBody>
                  <a:tcPr marL="0" marR="0" marT="0" marB="0" anchor="b"/>
                </a:tc>
                <a:tc>
                  <a:txBody>
                    <a:bodyPr/>
                    <a:lstStyle/>
                    <a:p>
                      <a:pPr algn="r" fontAlgn="b"/>
                      <a:r>
                        <a:rPr lang="en-US" sz="1800" u="none" strike="noStrike">
                          <a:effectLst/>
                        </a:rPr>
                        <a:t>         21,052,640 </a:t>
                      </a:r>
                      <a:endParaRPr lang="en-US" sz="1800" b="0" i="0" u="none" strike="noStrike">
                        <a:effectLst/>
                        <a:latin typeface="Arial MT"/>
                      </a:endParaRPr>
                    </a:p>
                  </a:txBody>
                  <a:tcPr marL="0" marR="0" marT="0" marB="0" anchor="b"/>
                </a:tc>
                <a:extLst>
                  <a:ext uri="{0D108BD9-81ED-4DB2-BD59-A6C34878D82A}">
                    <a16:rowId xmlns:a16="http://schemas.microsoft.com/office/drawing/2014/main" val="1402549320"/>
                  </a:ext>
                </a:extLst>
              </a:tr>
              <a:tr h="633667">
                <a:tc>
                  <a:txBody>
                    <a:bodyPr/>
                    <a:lstStyle/>
                    <a:p>
                      <a:pPr algn="l" fontAlgn="b"/>
                      <a:r>
                        <a:rPr lang="en-US" sz="1800" u="none" strike="noStrike">
                          <a:effectLst/>
                        </a:rPr>
                        <a:t>Sales Tax</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         8,061,260 </a:t>
                      </a:r>
                      <a:endParaRPr lang="en-US" sz="1800" b="0" i="0" u="none" strike="noStrike" dirty="0">
                        <a:effectLst/>
                        <a:latin typeface="Arial MT"/>
                      </a:endParaRPr>
                    </a:p>
                  </a:txBody>
                  <a:tcPr marL="0" marR="0" marT="0" marB="0" anchor="b"/>
                </a:tc>
                <a:tc>
                  <a:txBody>
                    <a:bodyPr/>
                    <a:lstStyle/>
                    <a:p>
                      <a:pPr algn="r" fontAlgn="b"/>
                      <a:r>
                        <a:rPr lang="en-US" sz="1800" u="none" strike="noStrike" dirty="0">
                          <a:effectLst/>
                        </a:rPr>
                        <a:t>          8,048,540 </a:t>
                      </a:r>
                      <a:endParaRPr lang="en-US" sz="1800" b="0" i="0" u="none" strike="noStrike" dirty="0">
                        <a:effectLst/>
                        <a:latin typeface="Arial MT"/>
                      </a:endParaRPr>
                    </a:p>
                  </a:txBody>
                  <a:tcPr marL="0" marR="0" marT="0" marB="0" anchor="b"/>
                </a:tc>
                <a:tc>
                  <a:txBody>
                    <a:bodyPr/>
                    <a:lstStyle/>
                    <a:p>
                      <a:pPr algn="r" fontAlgn="b"/>
                      <a:r>
                        <a:rPr lang="en-US" sz="1800" u="none" strike="noStrike">
                          <a:effectLst/>
                        </a:rPr>
                        <a:t>           8,119,754 </a:t>
                      </a:r>
                      <a:endParaRPr lang="en-US" sz="1800" b="0" i="0" u="none" strike="noStrike">
                        <a:effectLst/>
                        <a:latin typeface="Arial MT"/>
                      </a:endParaRPr>
                    </a:p>
                  </a:txBody>
                  <a:tcPr marL="0" marR="0" marT="0" marB="0" anchor="b"/>
                </a:tc>
                <a:extLst>
                  <a:ext uri="{0D108BD9-81ED-4DB2-BD59-A6C34878D82A}">
                    <a16:rowId xmlns:a16="http://schemas.microsoft.com/office/drawing/2014/main" val="4012627967"/>
                  </a:ext>
                </a:extLst>
              </a:tr>
              <a:tr h="633667">
                <a:tc>
                  <a:txBody>
                    <a:bodyPr/>
                    <a:lstStyle/>
                    <a:p>
                      <a:pPr algn="l" fontAlgn="b"/>
                      <a:r>
                        <a:rPr lang="en-US" sz="1800" u="none" strike="noStrike">
                          <a:effectLst/>
                        </a:rPr>
                        <a:t>Meals Tax</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         7,285,359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7,018,795 </a:t>
                      </a:r>
                      <a:endParaRPr lang="en-US" sz="1800" b="0" i="0" u="none" strike="noStrike" dirty="0">
                        <a:effectLst/>
                        <a:latin typeface="Arial MT"/>
                      </a:endParaRPr>
                    </a:p>
                  </a:txBody>
                  <a:tcPr marL="0" marR="0" marT="0" marB="0" anchor="b"/>
                </a:tc>
                <a:tc>
                  <a:txBody>
                    <a:bodyPr/>
                    <a:lstStyle/>
                    <a:p>
                      <a:pPr algn="r" fontAlgn="b"/>
                      <a:r>
                        <a:rPr lang="en-US" sz="1800" u="none" strike="noStrike">
                          <a:effectLst/>
                        </a:rPr>
                        <a:t>           7,274,000 </a:t>
                      </a:r>
                      <a:endParaRPr lang="en-US" sz="1800" b="0" i="0" u="none" strike="noStrike">
                        <a:effectLst/>
                        <a:latin typeface="Arial MT"/>
                      </a:endParaRPr>
                    </a:p>
                  </a:txBody>
                  <a:tcPr marL="0" marR="0" marT="0" marB="0" anchor="b"/>
                </a:tc>
                <a:extLst>
                  <a:ext uri="{0D108BD9-81ED-4DB2-BD59-A6C34878D82A}">
                    <a16:rowId xmlns:a16="http://schemas.microsoft.com/office/drawing/2014/main" val="505283054"/>
                  </a:ext>
                </a:extLst>
              </a:tr>
              <a:tr h="633667">
                <a:tc>
                  <a:txBody>
                    <a:bodyPr/>
                    <a:lstStyle/>
                    <a:p>
                      <a:pPr algn="l" fontAlgn="b"/>
                      <a:r>
                        <a:rPr lang="en-US" sz="1800" u="none" strike="noStrike">
                          <a:effectLst/>
                        </a:rPr>
                        <a:t>BPOL</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         3,179,917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2,921,775 </a:t>
                      </a:r>
                      <a:endParaRPr lang="en-US" sz="1800" b="0" i="0" u="none" strike="noStrike" dirty="0">
                        <a:effectLst/>
                        <a:latin typeface="Arial MT"/>
                      </a:endParaRPr>
                    </a:p>
                  </a:txBody>
                  <a:tcPr marL="0" marR="0" marT="0" marB="0" anchor="b"/>
                </a:tc>
                <a:tc>
                  <a:txBody>
                    <a:bodyPr/>
                    <a:lstStyle/>
                    <a:p>
                      <a:pPr algn="r" fontAlgn="b"/>
                      <a:r>
                        <a:rPr lang="en-US" sz="1800" u="none" strike="noStrike">
                          <a:effectLst/>
                        </a:rPr>
                        <a:t>           2,958,755 </a:t>
                      </a:r>
                      <a:endParaRPr lang="en-US" sz="1800" b="0" i="0" u="none" strike="noStrike">
                        <a:effectLst/>
                        <a:latin typeface="Arial MT"/>
                      </a:endParaRPr>
                    </a:p>
                  </a:txBody>
                  <a:tcPr marL="0" marR="0" marT="0" marB="0" anchor="b"/>
                </a:tc>
                <a:extLst>
                  <a:ext uri="{0D108BD9-81ED-4DB2-BD59-A6C34878D82A}">
                    <a16:rowId xmlns:a16="http://schemas.microsoft.com/office/drawing/2014/main" val="656340912"/>
                  </a:ext>
                </a:extLst>
              </a:tr>
              <a:tr h="633667">
                <a:tc>
                  <a:txBody>
                    <a:bodyPr/>
                    <a:lstStyle/>
                    <a:p>
                      <a:pPr algn="l" fontAlgn="b"/>
                      <a:r>
                        <a:rPr lang="en-US" sz="1800" u="none" strike="noStrike" dirty="0">
                          <a:effectLst/>
                        </a:rPr>
                        <a:t>Personal Property</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         3,050,246 </a:t>
                      </a:r>
                      <a:endParaRPr lang="en-US" sz="1800" b="0" i="0" u="none" strike="noStrike">
                        <a:effectLst/>
                        <a:latin typeface="Arial MT"/>
                      </a:endParaRPr>
                    </a:p>
                  </a:txBody>
                  <a:tcPr marL="0" marR="0" marT="0" marB="0" anchor="b"/>
                </a:tc>
                <a:tc>
                  <a:txBody>
                    <a:bodyPr/>
                    <a:lstStyle/>
                    <a:p>
                      <a:pPr algn="r" fontAlgn="b"/>
                      <a:r>
                        <a:rPr lang="en-US" sz="1800" u="none" strike="noStrike" dirty="0">
                          <a:effectLst/>
                        </a:rPr>
                        <a:t>          3,021,410 </a:t>
                      </a:r>
                      <a:endParaRPr lang="en-US" sz="1800" b="0" i="0" u="none" strike="noStrike" dirty="0">
                        <a:effectLst/>
                        <a:latin typeface="Arial MT"/>
                      </a:endParaRPr>
                    </a:p>
                  </a:txBody>
                  <a:tcPr marL="0" marR="0" marT="0" marB="0" anchor="b"/>
                </a:tc>
                <a:tc>
                  <a:txBody>
                    <a:bodyPr/>
                    <a:lstStyle/>
                    <a:p>
                      <a:pPr algn="r" fontAlgn="b"/>
                      <a:r>
                        <a:rPr lang="en-US" sz="1800" u="none" strike="noStrike" dirty="0">
                          <a:effectLst/>
                        </a:rPr>
                        <a:t>           3,323,990 </a:t>
                      </a:r>
                      <a:endParaRPr lang="en-US" sz="1800" b="0" i="0" u="none" strike="noStrike" dirty="0">
                        <a:effectLst/>
                        <a:latin typeface="Arial MT"/>
                      </a:endParaRPr>
                    </a:p>
                  </a:txBody>
                  <a:tcPr marL="0" marR="0" marT="0" marB="0" anchor="b"/>
                </a:tc>
                <a:extLst>
                  <a:ext uri="{0D108BD9-81ED-4DB2-BD59-A6C34878D82A}">
                    <a16:rowId xmlns:a16="http://schemas.microsoft.com/office/drawing/2014/main" val="3675415809"/>
                  </a:ext>
                </a:extLst>
              </a:tr>
              <a:tr h="633667">
                <a:tc>
                  <a:txBody>
                    <a:bodyPr/>
                    <a:lstStyle/>
                    <a:p>
                      <a:pPr algn="l" fontAlgn="b"/>
                      <a:r>
                        <a:rPr lang="en-US" sz="1800" u="none" strike="noStrike" dirty="0">
                          <a:effectLst/>
                        </a:rPr>
                        <a:t>Lodging Tax</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sng" strike="noStrike" dirty="0">
                          <a:effectLst/>
                        </a:rPr>
                        <a:t>         1,279,296 </a:t>
                      </a:r>
                      <a:endParaRPr lang="en-US" sz="1800" b="0" i="0" u="sng" strike="noStrike" dirty="0">
                        <a:effectLst/>
                        <a:latin typeface="Arial MT"/>
                      </a:endParaRPr>
                    </a:p>
                  </a:txBody>
                  <a:tcPr marL="0" marR="0" marT="0" marB="0" anchor="b"/>
                </a:tc>
                <a:tc>
                  <a:txBody>
                    <a:bodyPr/>
                    <a:lstStyle/>
                    <a:p>
                      <a:pPr algn="r" fontAlgn="b"/>
                      <a:r>
                        <a:rPr lang="en-US" sz="1800" u="sng" strike="noStrike" dirty="0">
                          <a:effectLst/>
                        </a:rPr>
                        <a:t>              1,059,616 </a:t>
                      </a:r>
                      <a:endParaRPr lang="en-US" sz="1800" b="0" i="0" u="sng" strike="noStrike" dirty="0">
                        <a:effectLst/>
                        <a:latin typeface="Arial MT"/>
                      </a:endParaRPr>
                    </a:p>
                  </a:txBody>
                  <a:tcPr marL="0" marR="0" marT="0" marB="0" anchor="b"/>
                </a:tc>
                <a:tc>
                  <a:txBody>
                    <a:bodyPr/>
                    <a:lstStyle/>
                    <a:p>
                      <a:pPr algn="r" fontAlgn="b"/>
                      <a:r>
                        <a:rPr lang="en-US" sz="1800" u="sng" strike="noStrike" dirty="0">
                          <a:effectLst/>
                        </a:rPr>
                        <a:t>           1,124,765 </a:t>
                      </a:r>
                      <a:endParaRPr lang="en-US" sz="1800" b="0" i="0" u="sng" strike="noStrike" dirty="0">
                        <a:effectLst/>
                        <a:latin typeface="Arial MT"/>
                      </a:endParaRPr>
                    </a:p>
                  </a:txBody>
                  <a:tcPr marL="0" marR="0" marT="0" marB="0" anchor="b"/>
                </a:tc>
                <a:extLst>
                  <a:ext uri="{0D108BD9-81ED-4DB2-BD59-A6C34878D82A}">
                    <a16:rowId xmlns:a16="http://schemas.microsoft.com/office/drawing/2014/main" val="3880983642"/>
                  </a:ext>
                </a:extLst>
              </a:tr>
              <a:tr h="633667">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      $43,775,281 </a:t>
                      </a:r>
                      <a:endParaRPr lang="en-US" sz="1800" b="0" i="0" u="none" strike="noStrike" dirty="0">
                        <a:effectLst/>
                        <a:latin typeface="Arial MT"/>
                      </a:endParaRPr>
                    </a:p>
                  </a:txBody>
                  <a:tcPr marL="0" marR="0" marT="0" marB="0" anchor="b"/>
                </a:tc>
                <a:tc>
                  <a:txBody>
                    <a:bodyPr/>
                    <a:lstStyle/>
                    <a:p>
                      <a:pPr algn="r" fontAlgn="b"/>
                      <a:r>
                        <a:rPr lang="en-US" sz="1800" u="none" strike="noStrike" dirty="0">
                          <a:effectLst/>
                        </a:rPr>
                        <a:t>       $42,819,047 </a:t>
                      </a:r>
                      <a:endParaRPr lang="en-US" sz="1800" b="0" i="0" u="none" strike="noStrike" dirty="0">
                        <a:effectLst/>
                        <a:latin typeface="Arial MT"/>
                      </a:endParaRPr>
                    </a:p>
                  </a:txBody>
                  <a:tcPr marL="0" marR="0" marT="0" marB="0" anchor="b"/>
                </a:tc>
                <a:tc>
                  <a:txBody>
                    <a:bodyPr/>
                    <a:lstStyle/>
                    <a:p>
                      <a:pPr algn="r" fontAlgn="b"/>
                      <a:r>
                        <a:rPr lang="en-US" sz="1800" u="none" strike="noStrike" dirty="0">
                          <a:effectLst/>
                        </a:rPr>
                        <a:t>         $43,853,904 </a:t>
                      </a:r>
                      <a:endParaRPr lang="en-US" sz="1800" b="0" i="0" u="none" strike="noStrike" dirty="0">
                        <a:effectLst/>
                        <a:latin typeface="Arial MT"/>
                      </a:endParaRPr>
                    </a:p>
                  </a:txBody>
                  <a:tcPr marL="0" marR="0" marT="0" marB="0" anchor="b"/>
                </a:tc>
                <a:extLst>
                  <a:ext uri="{0D108BD9-81ED-4DB2-BD59-A6C34878D82A}">
                    <a16:rowId xmlns:a16="http://schemas.microsoft.com/office/drawing/2014/main" val="2150815282"/>
                  </a:ext>
                </a:extLst>
              </a:tr>
            </a:tbl>
          </a:graphicData>
        </a:graphic>
      </p:graphicFrame>
    </p:spTree>
    <p:extLst>
      <p:ext uri="{BB962C8B-B14F-4D97-AF65-F5344CB8AC3E}">
        <p14:creationId xmlns:p14="http://schemas.microsoft.com/office/powerpoint/2010/main" val="2191031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General Fund Revenue Trends</a:t>
            </a:r>
          </a:p>
        </p:txBody>
      </p:sp>
      <p:sp>
        <p:nvSpPr>
          <p:cNvPr id="2" name="Slide Number Placeholder 1"/>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33</a:t>
            </a:fld>
            <a:endParaRPr lang="en-US">
              <a:solidFill>
                <a:srgbClr val="5FCBEF"/>
              </a:solidFill>
              <a:latin typeface="Trebuchet MS" panose="020B0603020202020204"/>
            </a:endParaRPr>
          </a:p>
        </p:txBody>
      </p:sp>
      <p:graphicFrame>
        <p:nvGraphicFramePr>
          <p:cNvPr id="5" name="Chart 4">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648036645"/>
              </p:ext>
            </p:extLst>
          </p:nvPr>
        </p:nvGraphicFramePr>
        <p:xfrm>
          <a:off x="609600" y="1371600"/>
          <a:ext cx="9906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3556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2" y="119109"/>
            <a:ext cx="6347713" cy="1320800"/>
          </a:xfrm>
        </p:spPr>
        <p:txBody>
          <a:bodyPr/>
          <a:lstStyle/>
          <a:p>
            <a:r>
              <a:rPr lang="en-US" dirty="0"/>
              <a:t>General Fund Revenue</a:t>
            </a:r>
          </a:p>
        </p:txBody>
      </p:sp>
      <p:sp>
        <p:nvSpPr>
          <p:cNvPr id="2" name="Slide Number Placeholder 1"/>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34</a:t>
            </a:fld>
            <a:endParaRPr lang="en-US">
              <a:solidFill>
                <a:srgbClr val="5FCBEF"/>
              </a:solidFill>
              <a:latin typeface="Trebuchet MS" panose="020B0603020202020204"/>
            </a:endParaRPr>
          </a:p>
        </p:txBody>
      </p:sp>
      <p:graphicFrame>
        <p:nvGraphicFramePr>
          <p:cNvPr id="10" name="Chart 9">
            <a:extLst>
              <a:ext uri="{FF2B5EF4-FFF2-40B4-BE49-F238E27FC236}">
                <a16:creationId xmlns:a16="http://schemas.microsoft.com/office/drawing/2014/main" id="{00000000-0008-0000-0000-000003000000}"/>
              </a:ext>
            </a:extLst>
          </p:cNvPr>
          <p:cNvGraphicFramePr>
            <a:graphicFrameLocks/>
          </p:cNvGraphicFramePr>
          <p:nvPr>
            <p:extLst/>
          </p:nvPr>
        </p:nvGraphicFramePr>
        <p:xfrm>
          <a:off x="5791200" y="4240551"/>
          <a:ext cx="4758690" cy="307213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D4AEBF3-D9F8-408F-8BBE-439D9C8148FA}"/>
              </a:ext>
            </a:extLst>
          </p:cNvPr>
          <p:cNvSpPr txBox="1"/>
          <p:nvPr/>
        </p:nvSpPr>
        <p:spPr>
          <a:xfrm>
            <a:off x="1740108" y="870549"/>
            <a:ext cx="2362200" cy="70788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eaLnBrk="1" fontAlgn="auto" hangingPunct="1">
              <a:spcBef>
                <a:spcPts val="0"/>
              </a:spcBef>
              <a:spcAft>
                <a:spcPts val="0"/>
              </a:spcAft>
            </a:pPr>
            <a:r>
              <a:rPr lang="en-US" sz="2000" dirty="0">
                <a:solidFill>
                  <a:prstClr val="black"/>
                </a:solidFill>
                <a:latin typeface="Trebuchet MS" panose="020B0603020202020204"/>
              </a:rPr>
              <a:t>FY21-22 Proposed Budget</a:t>
            </a:r>
          </a:p>
        </p:txBody>
      </p:sp>
      <p:sp>
        <p:nvSpPr>
          <p:cNvPr id="7" name="TextBox 6">
            <a:extLst>
              <a:ext uri="{FF2B5EF4-FFF2-40B4-BE49-F238E27FC236}">
                <a16:creationId xmlns:a16="http://schemas.microsoft.com/office/drawing/2014/main" id="{E5DD7920-1736-4B6D-8F32-0FFFB42BB68E}"/>
              </a:ext>
            </a:extLst>
          </p:cNvPr>
          <p:cNvSpPr txBox="1"/>
          <p:nvPr/>
        </p:nvSpPr>
        <p:spPr>
          <a:xfrm>
            <a:off x="4994442" y="5907895"/>
            <a:ext cx="2362200"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eaLnBrk="1" fontAlgn="auto" hangingPunct="1">
              <a:spcBef>
                <a:spcPts val="0"/>
              </a:spcBef>
              <a:spcAft>
                <a:spcPts val="0"/>
              </a:spcAft>
            </a:pPr>
            <a:r>
              <a:rPr lang="en-US" sz="1600" dirty="0">
                <a:solidFill>
                  <a:prstClr val="black"/>
                </a:solidFill>
                <a:latin typeface="Trebuchet MS" panose="020B0603020202020204"/>
              </a:rPr>
              <a:t>FY20-21 Adopted Budget</a:t>
            </a:r>
          </a:p>
          <a:p>
            <a:pPr defTabSz="457200" eaLnBrk="1" fontAlgn="auto" hangingPunct="1">
              <a:spcBef>
                <a:spcPts val="0"/>
              </a:spcBef>
              <a:spcAft>
                <a:spcPts val="0"/>
              </a:spcAft>
            </a:pPr>
            <a:r>
              <a:rPr lang="en-US" sz="1600" dirty="0">
                <a:solidFill>
                  <a:prstClr val="black"/>
                </a:solidFill>
                <a:latin typeface="Trebuchet MS" panose="020B0603020202020204"/>
              </a:rPr>
              <a:t>$61,700,077</a:t>
            </a:r>
          </a:p>
        </p:txBody>
      </p:sp>
      <p:graphicFrame>
        <p:nvGraphicFramePr>
          <p:cNvPr id="9" name="Chart 8">
            <a:extLst>
              <a:ext uri="{FF2B5EF4-FFF2-40B4-BE49-F238E27FC236}">
                <a16:creationId xmlns:a16="http://schemas.microsoft.com/office/drawing/2014/main" id="{00000000-0008-0000-0000-000002000000}"/>
              </a:ext>
            </a:extLst>
          </p:cNvPr>
          <p:cNvGraphicFramePr>
            <a:graphicFrameLocks/>
          </p:cNvGraphicFramePr>
          <p:nvPr>
            <p:extLst/>
          </p:nvPr>
        </p:nvGraphicFramePr>
        <p:xfrm>
          <a:off x="1295401" y="451512"/>
          <a:ext cx="8731769" cy="4551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00000000-0008-0000-0000-000003000000}"/>
              </a:ext>
            </a:extLst>
          </p:cNvPr>
          <p:cNvGraphicFramePr>
            <a:graphicFrameLocks/>
          </p:cNvGraphicFramePr>
          <p:nvPr>
            <p:extLst/>
          </p:nvPr>
        </p:nvGraphicFramePr>
        <p:xfrm>
          <a:off x="6391735" y="4343421"/>
          <a:ext cx="4271010" cy="28663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0472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488" y="133031"/>
            <a:ext cx="7773338" cy="1596177"/>
          </a:xfrm>
        </p:spPr>
        <p:txBody>
          <a:bodyPr/>
          <a:lstStyle/>
          <a:p>
            <a:r>
              <a:rPr lang="en-US" dirty="0"/>
              <a:t>General Fund Expenditures</a:t>
            </a:r>
          </a:p>
        </p:txBody>
      </p:sp>
      <p:sp>
        <p:nvSpPr>
          <p:cNvPr id="4" name="Slide Number Placeholder 3"/>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35</a:t>
            </a:fld>
            <a:endParaRPr lang="en-US">
              <a:solidFill>
                <a:srgbClr val="5FCBEF"/>
              </a:solidFill>
              <a:latin typeface="Trebuchet MS" panose="020B0603020202020204"/>
            </a:endParaRPr>
          </a:p>
        </p:txBody>
      </p:sp>
      <p:sp>
        <p:nvSpPr>
          <p:cNvPr id="7" name="TextBox 6"/>
          <p:cNvSpPr txBox="1"/>
          <p:nvPr/>
        </p:nvSpPr>
        <p:spPr>
          <a:xfrm>
            <a:off x="1524000" y="929607"/>
            <a:ext cx="2362200" cy="70788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eaLnBrk="1" fontAlgn="auto" hangingPunct="1">
              <a:spcBef>
                <a:spcPts val="0"/>
              </a:spcBef>
              <a:spcAft>
                <a:spcPts val="0"/>
              </a:spcAft>
            </a:pPr>
            <a:r>
              <a:rPr lang="en-US" sz="2000" dirty="0">
                <a:solidFill>
                  <a:prstClr val="black"/>
                </a:solidFill>
                <a:latin typeface="Trebuchet MS" panose="020B0603020202020204"/>
              </a:rPr>
              <a:t>FY21-22 Proposed Budget</a:t>
            </a:r>
          </a:p>
        </p:txBody>
      </p:sp>
      <p:sp>
        <p:nvSpPr>
          <p:cNvPr id="8" name="TextBox 7">
            <a:extLst>
              <a:ext uri="{FF2B5EF4-FFF2-40B4-BE49-F238E27FC236}">
                <a16:creationId xmlns:a16="http://schemas.microsoft.com/office/drawing/2014/main" id="{D7D9A2E1-4EEE-40C3-98F6-EB08B814960C}"/>
              </a:ext>
            </a:extLst>
          </p:cNvPr>
          <p:cNvSpPr txBox="1"/>
          <p:nvPr/>
        </p:nvSpPr>
        <p:spPr>
          <a:xfrm>
            <a:off x="3906187" y="6052333"/>
            <a:ext cx="2362200"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eaLnBrk="1" fontAlgn="auto" hangingPunct="1">
              <a:spcBef>
                <a:spcPts val="0"/>
              </a:spcBef>
              <a:spcAft>
                <a:spcPts val="0"/>
              </a:spcAft>
            </a:pPr>
            <a:r>
              <a:rPr lang="en-US" sz="1600" dirty="0">
                <a:solidFill>
                  <a:prstClr val="black"/>
                </a:solidFill>
                <a:latin typeface="Trebuchet MS" panose="020B0603020202020204"/>
              </a:rPr>
              <a:t>FY20-21 Adopted Budget</a:t>
            </a:r>
          </a:p>
          <a:p>
            <a:pPr defTabSz="457200" eaLnBrk="1" fontAlgn="auto" hangingPunct="1">
              <a:spcBef>
                <a:spcPts val="0"/>
              </a:spcBef>
              <a:spcAft>
                <a:spcPts val="0"/>
              </a:spcAft>
            </a:pPr>
            <a:r>
              <a:rPr lang="en-US" sz="1600" dirty="0">
                <a:solidFill>
                  <a:prstClr val="black"/>
                </a:solidFill>
                <a:latin typeface="Trebuchet MS" panose="020B0603020202020204"/>
              </a:rPr>
              <a:t>$61,700,077</a:t>
            </a:r>
          </a:p>
        </p:txBody>
      </p:sp>
      <p:graphicFrame>
        <p:nvGraphicFramePr>
          <p:cNvPr id="11" name="Chart 10">
            <a:extLst>
              <a:ext uri="{FF2B5EF4-FFF2-40B4-BE49-F238E27FC236}">
                <a16:creationId xmlns:a16="http://schemas.microsoft.com/office/drawing/2014/main" id="{00000000-0008-0000-0100-000002000000}"/>
              </a:ext>
            </a:extLst>
          </p:cNvPr>
          <p:cNvGraphicFramePr>
            <a:graphicFrameLocks/>
          </p:cNvGraphicFramePr>
          <p:nvPr>
            <p:extLst/>
          </p:nvPr>
        </p:nvGraphicFramePr>
        <p:xfrm>
          <a:off x="1524000" y="220893"/>
          <a:ext cx="9144000" cy="51475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29858EB1-B3BD-4485-B19B-B19241EE93F3}"/>
              </a:ext>
            </a:extLst>
          </p:cNvPr>
          <p:cNvGraphicFramePr>
            <a:graphicFrameLocks/>
          </p:cNvGraphicFramePr>
          <p:nvPr>
            <p:extLst/>
          </p:nvPr>
        </p:nvGraphicFramePr>
        <p:xfrm>
          <a:off x="5334000" y="4419601"/>
          <a:ext cx="3657600" cy="244342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99420EE1-2C7D-408D-8042-620F5418981D}"/>
              </a:ext>
            </a:extLst>
          </p:cNvPr>
          <p:cNvSpPr txBox="1"/>
          <p:nvPr/>
        </p:nvSpPr>
        <p:spPr>
          <a:xfrm>
            <a:off x="6507773" y="929607"/>
            <a:ext cx="1717222" cy="400110"/>
          </a:xfrm>
          <a:prstGeom prst="rect">
            <a:avLst/>
          </a:prstGeom>
          <a:noFill/>
        </p:spPr>
        <p:txBody>
          <a:bodyPr wrap="square" rtlCol="0">
            <a:spAutoFit/>
          </a:bodyPr>
          <a:lstStyle/>
          <a:p>
            <a:pPr defTabSz="457200" eaLnBrk="1" fontAlgn="auto" hangingPunct="1">
              <a:spcBef>
                <a:spcPts val="0"/>
              </a:spcBef>
              <a:spcAft>
                <a:spcPts val="0"/>
              </a:spcAft>
            </a:pPr>
            <a:r>
              <a:rPr lang="en-US" sz="2000" dirty="0">
                <a:solidFill>
                  <a:prstClr val="black"/>
                </a:solidFill>
                <a:latin typeface="Trebuchet MS" panose="020B0603020202020204"/>
              </a:rPr>
              <a:t>$61,839,700</a:t>
            </a:r>
          </a:p>
        </p:txBody>
      </p:sp>
    </p:spTree>
    <p:extLst>
      <p:ext uri="{BB962C8B-B14F-4D97-AF65-F5344CB8AC3E}">
        <p14:creationId xmlns:p14="http://schemas.microsoft.com/office/powerpoint/2010/main" val="1859604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609600"/>
            <a:ext cx="7315201" cy="1320800"/>
          </a:xfrm>
        </p:spPr>
        <p:txBody>
          <a:bodyPr/>
          <a:lstStyle/>
          <a:p>
            <a:r>
              <a:rPr lang="en-US" dirty="0"/>
              <a:t>Proposed Budget Highlights	</a:t>
            </a:r>
          </a:p>
        </p:txBody>
      </p:sp>
      <p:sp>
        <p:nvSpPr>
          <p:cNvPr id="2" name="Content Placeholder 1"/>
          <p:cNvSpPr>
            <a:spLocks noGrp="1"/>
          </p:cNvSpPr>
          <p:nvPr>
            <p:ph idx="1"/>
          </p:nvPr>
        </p:nvSpPr>
        <p:spPr>
          <a:xfrm>
            <a:off x="762000" y="1241425"/>
            <a:ext cx="8991600" cy="4343400"/>
          </a:xfrm>
        </p:spPr>
        <p:txBody>
          <a:bodyPr>
            <a:noAutofit/>
          </a:bodyPr>
          <a:lstStyle/>
          <a:p>
            <a:pPr marL="0" indent="0">
              <a:buNone/>
            </a:pPr>
            <a:r>
              <a:rPr lang="en-US" dirty="0">
                <a:solidFill>
                  <a:schemeClr val="tx1"/>
                </a:solidFill>
              </a:rPr>
              <a:t>PERSONNEL</a:t>
            </a:r>
          </a:p>
          <a:p>
            <a:r>
              <a:rPr lang="en-US" dirty="0">
                <a:solidFill>
                  <a:schemeClr val="tx1"/>
                </a:solidFill>
              </a:rPr>
              <a:t>Full Year 2.0% COLA Increase for FT Employees ($320,000)</a:t>
            </a:r>
          </a:p>
          <a:p>
            <a:r>
              <a:rPr lang="en-US" dirty="0">
                <a:solidFill>
                  <a:schemeClr val="tx1"/>
                </a:solidFill>
              </a:rPr>
              <a:t>State supported 5% COLA Increase for Constitutional Officers &amp; Staff ($0)</a:t>
            </a:r>
          </a:p>
          <a:p>
            <a:r>
              <a:rPr lang="en-US" dirty="0">
                <a:solidFill>
                  <a:schemeClr val="tx1"/>
                </a:solidFill>
              </a:rPr>
              <a:t>Health Insurance Decrease ($95,000)</a:t>
            </a:r>
          </a:p>
          <a:p>
            <a:r>
              <a:rPr lang="en-US" dirty="0">
                <a:solidFill>
                  <a:schemeClr val="tx1"/>
                </a:solidFill>
              </a:rPr>
              <a:t>Two new FT positions:</a:t>
            </a:r>
          </a:p>
          <a:p>
            <a:pPr lvl="1"/>
            <a:r>
              <a:rPr lang="en-US" sz="1800" dirty="0">
                <a:solidFill>
                  <a:schemeClr val="tx1"/>
                </a:solidFill>
              </a:rPr>
              <a:t>Permit Technician, Planning ($63,000, salary and benefits)</a:t>
            </a:r>
          </a:p>
          <a:p>
            <a:pPr lvl="1"/>
            <a:r>
              <a:rPr lang="en-US" sz="1800" dirty="0">
                <a:solidFill>
                  <a:schemeClr val="tx1"/>
                </a:solidFill>
              </a:rPr>
              <a:t>Staff Assistant, Animal Control ($47,500, salary and benefits) </a:t>
            </a:r>
          </a:p>
          <a:p>
            <a:pPr lvl="2"/>
            <a:r>
              <a:rPr lang="en-US" sz="1800" dirty="0">
                <a:solidFill>
                  <a:schemeClr val="tx1"/>
                </a:solidFill>
              </a:rPr>
              <a:t>upgraded from PT position ($17,500 net cost)</a:t>
            </a:r>
          </a:p>
          <a:p>
            <a:r>
              <a:rPr lang="en-US" dirty="0">
                <a:solidFill>
                  <a:schemeClr val="tx1"/>
                </a:solidFill>
              </a:rPr>
              <a:t>One reduction of FT position</a:t>
            </a:r>
          </a:p>
          <a:p>
            <a:pPr lvl="1"/>
            <a:r>
              <a:rPr lang="en-US" sz="1800" dirty="0">
                <a:solidFill>
                  <a:schemeClr val="tx1"/>
                </a:solidFill>
              </a:rPr>
              <a:t>Digital Resource Specialist, Library ($58,500)</a:t>
            </a:r>
          </a:p>
          <a:p>
            <a:r>
              <a:rPr lang="en-US" dirty="0">
                <a:solidFill>
                  <a:schemeClr val="tx1"/>
                </a:solidFill>
              </a:rPr>
              <a:t>Retains PT ERP position in Finance through implementation ($29,000)</a:t>
            </a:r>
          </a:p>
          <a:p>
            <a:r>
              <a:rPr lang="en-US" dirty="0">
                <a:solidFill>
                  <a:schemeClr val="tx1"/>
                </a:solidFill>
              </a:rPr>
              <a:t>Funds reserved in contingency to address compression ($110,000)</a:t>
            </a:r>
          </a:p>
          <a:p>
            <a:r>
              <a:rPr lang="en-US" dirty="0">
                <a:solidFill>
                  <a:schemeClr val="tx1"/>
                </a:solidFill>
              </a:rPr>
              <a:t>Continues 2% turnover savings for larger departments ($273,000)</a:t>
            </a:r>
          </a:p>
          <a:p>
            <a:endParaRPr lang="en-US" dirty="0"/>
          </a:p>
          <a:p>
            <a:endParaRPr lang="en-US" dirty="0"/>
          </a:p>
        </p:txBody>
      </p:sp>
      <p:sp>
        <p:nvSpPr>
          <p:cNvPr id="4" name="Slide Number Placeholder 3"/>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36</a:t>
            </a:fld>
            <a:endParaRPr lang="en-US" dirty="0">
              <a:solidFill>
                <a:srgbClr val="5FCBEF"/>
              </a:solidFill>
              <a:latin typeface="Trebuchet MS" panose="020B0603020202020204"/>
            </a:endParaRPr>
          </a:p>
        </p:txBody>
      </p:sp>
    </p:spTree>
    <p:extLst>
      <p:ext uri="{BB962C8B-B14F-4D97-AF65-F5344CB8AC3E}">
        <p14:creationId xmlns:p14="http://schemas.microsoft.com/office/powerpoint/2010/main" val="3569031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Proposed Budget Highlights	</a:t>
            </a:r>
          </a:p>
        </p:txBody>
      </p:sp>
      <p:sp>
        <p:nvSpPr>
          <p:cNvPr id="2" name="Content Placeholder 1"/>
          <p:cNvSpPr>
            <a:spLocks noGrp="1"/>
          </p:cNvSpPr>
          <p:nvPr>
            <p:ph idx="1"/>
          </p:nvPr>
        </p:nvSpPr>
        <p:spPr>
          <a:xfrm>
            <a:off x="685800" y="1270000"/>
            <a:ext cx="9372600" cy="4779034"/>
          </a:xfrm>
        </p:spPr>
        <p:txBody>
          <a:bodyPr>
            <a:noAutofit/>
          </a:bodyPr>
          <a:lstStyle/>
          <a:p>
            <a:pPr marL="0" indent="0">
              <a:buNone/>
            </a:pPr>
            <a:r>
              <a:rPr lang="en-US" dirty="0">
                <a:solidFill>
                  <a:schemeClr val="tx1"/>
                </a:solidFill>
              </a:rPr>
              <a:t>OPERATING- SERVICES</a:t>
            </a:r>
          </a:p>
          <a:p>
            <a:r>
              <a:rPr lang="en-US" dirty="0">
                <a:solidFill>
                  <a:schemeClr val="tx1"/>
                </a:solidFill>
              </a:rPr>
              <a:t>Increase in IT maintenance charges ($105,000)</a:t>
            </a:r>
          </a:p>
          <a:p>
            <a:r>
              <a:rPr lang="en-US" dirty="0">
                <a:solidFill>
                  <a:schemeClr val="tx1"/>
                </a:solidFill>
              </a:rPr>
              <a:t>Public safety server room cleanup ($11,000)</a:t>
            </a:r>
          </a:p>
          <a:p>
            <a:r>
              <a:rPr lang="en-US" dirty="0">
                <a:solidFill>
                  <a:schemeClr val="tx1"/>
                </a:solidFill>
              </a:rPr>
              <a:t>Training- </a:t>
            </a:r>
            <a:r>
              <a:rPr lang="en-US" dirty="0" err="1">
                <a:solidFill>
                  <a:schemeClr val="tx1"/>
                </a:solidFill>
              </a:rPr>
              <a:t>NeoGOV</a:t>
            </a:r>
            <a:r>
              <a:rPr lang="en-US" dirty="0">
                <a:solidFill>
                  <a:schemeClr val="tx1"/>
                </a:solidFill>
              </a:rPr>
              <a:t> Leaning Management Module ($16,400)</a:t>
            </a:r>
          </a:p>
          <a:p>
            <a:r>
              <a:rPr lang="en-US" dirty="0">
                <a:solidFill>
                  <a:schemeClr val="tx1"/>
                </a:solidFill>
              </a:rPr>
              <a:t>Increase in Richmond Regional Tourism membership ($20,000 to $30,000)</a:t>
            </a:r>
          </a:p>
          <a:p>
            <a:r>
              <a:rPr lang="en-US" dirty="0">
                <a:solidFill>
                  <a:schemeClr val="tx1"/>
                </a:solidFill>
              </a:rPr>
              <a:t>Property, liability, vehicle and LODA insurance 5% premium increase ($43,000)</a:t>
            </a:r>
          </a:p>
          <a:p>
            <a:r>
              <a:rPr lang="en-US" dirty="0">
                <a:solidFill>
                  <a:schemeClr val="tx1"/>
                </a:solidFill>
              </a:rPr>
              <a:t>Regional Jail decrease </a:t>
            </a:r>
          </a:p>
          <a:p>
            <a:pPr lvl="1"/>
            <a:r>
              <a:rPr lang="en-US" sz="1800" dirty="0">
                <a:solidFill>
                  <a:schemeClr val="tx1"/>
                </a:solidFill>
              </a:rPr>
              <a:t>FY21 Fund balance transfer ($200,000)</a:t>
            </a:r>
          </a:p>
          <a:p>
            <a:pPr lvl="1"/>
            <a:r>
              <a:rPr lang="en-US" sz="1800" dirty="0">
                <a:solidFill>
                  <a:schemeClr val="tx1"/>
                </a:solidFill>
              </a:rPr>
              <a:t>lower expected usage ($68,000)</a:t>
            </a:r>
          </a:p>
          <a:p>
            <a:pPr marL="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37</a:t>
            </a:fld>
            <a:endParaRPr lang="en-US">
              <a:solidFill>
                <a:srgbClr val="5FCBEF"/>
              </a:solidFill>
              <a:latin typeface="Trebuchet MS" panose="020B0603020202020204"/>
            </a:endParaRPr>
          </a:p>
        </p:txBody>
      </p:sp>
    </p:spTree>
    <p:extLst>
      <p:ext uri="{BB962C8B-B14F-4D97-AF65-F5344CB8AC3E}">
        <p14:creationId xmlns:p14="http://schemas.microsoft.com/office/powerpoint/2010/main" val="599743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Proposed Budget Highlights	</a:t>
            </a:r>
          </a:p>
        </p:txBody>
      </p:sp>
      <p:sp>
        <p:nvSpPr>
          <p:cNvPr id="2" name="Content Placeholder 1"/>
          <p:cNvSpPr>
            <a:spLocks noGrp="1"/>
          </p:cNvSpPr>
          <p:nvPr>
            <p:ph idx="1"/>
          </p:nvPr>
        </p:nvSpPr>
        <p:spPr>
          <a:xfrm>
            <a:off x="990600" y="1444892"/>
            <a:ext cx="7027333" cy="4779034"/>
          </a:xfrm>
        </p:spPr>
        <p:txBody>
          <a:bodyPr>
            <a:noAutofit/>
          </a:bodyPr>
          <a:lstStyle/>
          <a:p>
            <a:pPr marL="0" indent="0">
              <a:buNone/>
            </a:pPr>
            <a:r>
              <a:rPr lang="en-US" dirty="0">
                <a:solidFill>
                  <a:schemeClr val="tx1"/>
                </a:solidFill>
              </a:rPr>
              <a:t>OPERATING- SERVICES (cont.)</a:t>
            </a:r>
          </a:p>
          <a:p>
            <a:r>
              <a:rPr lang="en-US" dirty="0">
                <a:solidFill>
                  <a:schemeClr val="tx1"/>
                </a:solidFill>
              </a:rPr>
              <a:t>Increase in Chesterfield Shared Services</a:t>
            </a:r>
          </a:p>
          <a:p>
            <a:pPr lvl="1"/>
            <a:r>
              <a:rPr lang="en-US" sz="1800" dirty="0">
                <a:solidFill>
                  <a:schemeClr val="tx1"/>
                </a:solidFill>
              </a:rPr>
              <a:t>Drug Courts ($34,000)</a:t>
            </a:r>
          </a:p>
          <a:p>
            <a:pPr lvl="1"/>
            <a:r>
              <a:rPr lang="en-US" sz="1800" dirty="0">
                <a:solidFill>
                  <a:schemeClr val="tx1"/>
                </a:solidFill>
              </a:rPr>
              <a:t>Community Corrections ($44,800)</a:t>
            </a:r>
          </a:p>
          <a:p>
            <a:r>
              <a:rPr lang="en-US" dirty="0">
                <a:solidFill>
                  <a:schemeClr val="tx1"/>
                </a:solidFill>
              </a:rPr>
              <a:t>Extradition expenditures and recoveries budgeted ($0)</a:t>
            </a:r>
          </a:p>
          <a:p>
            <a:r>
              <a:rPr lang="en-US" dirty="0">
                <a:solidFill>
                  <a:schemeClr val="tx1"/>
                </a:solidFill>
              </a:rPr>
              <a:t>Increased school funding per MOU ($37,630)</a:t>
            </a:r>
          </a:p>
          <a:p>
            <a:endParaRPr lang="en-US" dirty="0">
              <a:solidFill>
                <a:schemeClr val="tx1"/>
              </a:solidFill>
            </a:endParaRPr>
          </a:p>
          <a:p>
            <a:pPr marL="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38</a:t>
            </a:fld>
            <a:endParaRPr lang="en-US">
              <a:solidFill>
                <a:srgbClr val="5FCBEF"/>
              </a:solidFill>
              <a:latin typeface="Trebuchet MS" panose="020B0603020202020204"/>
            </a:endParaRPr>
          </a:p>
        </p:txBody>
      </p:sp>
    </p:spTree>
    <p:extLst>
      <p:ext uri="{BB962C8B-B14F-4D97-AF65-F5344CB8AC3E}">
        <p14:creationId xmlns:p14="http://schemas.microsoft.com/office/powerpoint/2010/main" val="3235860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Proposed Budget Highlights	</a:t>
            </a:r>
          </a:p>
        </p:txBody>
      </p:sp>
      <p:sp>
        <p:nvSpPr>
          <p:cNvPr id="2" name="Content Placeholder 1"/>
          <p:cNvSpPr>
            <a:spLocks noGrp="1"/>
          </p:cNvSpPr>
          <p:nvPr>
            <p:ph idx="1"/>
          </p:nvPr>
        </p:nvSpPr>
        <p:spPr>
          <a:xfrm>
            <a:off x="1066800" y="1270000"/>
            <a:ext cx="9144000" cy="5029200"/>
          </a:xfrm>
        </p:spPr>
        <p:txBody>
          <a:bodyPr>
            <a:noAutofit/>
          </a:bodyPr>
          <a:lstStyle/>
          <a:p>
            <a:pPr marL="0" indent="0">
              <a:buNone/>
            </a:pPr>
            <a:r>
              <a:rPr lang="en-US" dirty="0">
                <a:solidFill>
                  <a:schemeClr val="tx1"/>
                </a:solidFill>
              </a:rPr>
              <a:t>EQUIPMENT/ CAPITAL</a:t>
            </a:r>
          </a:p>
          <a:p>
            <a:r>
              <a:rPr lang="en-US" dirty="0">
                <a:solidFill>
                  <a:schemeClr val="tx1"/>
                </a:solidFill>
              </a:rPr>
              <a:t>Six replacement patrol cars and one replacement admin vehicle for Police Department ($282,400)</a:t>
            </a:r>
          </a:p>
          <a:p>
            <a:r>
              <a:rPr lang="en-US" dirty="0">
                <a:solidFill>
                  <a:schemeClr val="tx1"/>
                </a:solidFill>
              </a:rPr>
              <a:t>Van for Community Center &amp; Office on Youth (shared, $40,000)</a:t>
            </a:r>
          </a:p>
          <a:p>
            <a:r>
              <a:rPr lang="en-US" dirty="0">
                <a:solidFill>
                  <a:schemeClr val="tx1"/>
                </a:solidFill>
              </a:rPr>
              <a:t>Polygraph system, Tasers &amp; </a:t>
            </a:r>
            <a:r>
              <a:rPr lang="en-US" dirty="0" err="1">
                <a:solidFill>
                  <a:schemeClr val="tx1"/>
                </a:solidFill>
              </a:rPr>
              <a:t>Bolawraps</a:t>
            </a:r>
            <a:r>
              <a:rPr lang="en-US" dirty="0">
                <a:solidFill>
                  <a:schemeClr val="tx1"/>
                </a:solidFill>
              </a:rPr>
              <a:t>, Patrol Rifles, speed monitoring system &amp; storage shed for Police Department ($37,300)</a:t>
            </a:r>
          </a:p>
          <a:p>
            <a:r>
              <a:rPr lang="en-US" dirty="0">
                <a:solidFill>
                  <a:schemeClr val="tx1"/>
                </a:solidFill>
              </a:rPr>
              <a:t>Turnout gear, hose replacement, extrication equipment, and nozzles &amp; appliances for Fire Department ($80,000)</a:t>
            </a:r>
          </a:p>
          <a:p>
            <a:r>
              <a:rPr lang="en-US" dirty="0">
                <a:solidFill>
                  <a:schemeClr val="tx1"/>
                </a:solidFill>
              </a:rPr>
              <a:t>Light replacement at Fire Station #2 ($11,500)</a:t>
            </a:r>
          </a:p>
          <a:p>
            <a:r>
              <a:rPr lang="en-US" dirty="0">
                <a:solidFill>
                  <a:schemeClr val="tx1"/>
                </a:solidFill>
              </a:rPr>
              <a:t>Public Safety Building &amp; Community Center HVAC replacements ($64,000)</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39</a:t>
            </a:fld>
            <a:endParaRPr lang="en-US">
              <a:solidFill>
                <a:srgbClr val="5FCBEF"/>
              </a:solidFill>
              <a:latin typeface="Trebuchet MS" panose="020B0603020202020204"/>
            </a:endParaRPr>
          </a:p>
        </p:txBody>
      </p:sp>
    </p:spTree>
    <p:extLst>
      <p:ext uri="{BB962C8B-B14F-4D97-AF65-F5344CB8AC3E}">
        <p14:creationId xmlns:p14="http://schemas.microsoft.com/office/powerpoint/2010/main" val="1972532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118618" y="2286000"/>
            <a:ext cx="11768581" cy="4343399"/>
          </a:xfrm>
          <a:noFill/>
        </p:spPr>
        <p:txBody>
          <a:bodyPr/>
          <a:lstStyle/>
          <a:p>
            <a:pPr marL="808038" indent="-808038" eaLnBrk="1" hangingPunct="1">
              <a:buNone/>
              <a:defRPr/>
            </a:pPr>
            <a:endParaRPr lang="en-US" altLang="en-US" sz="800" b="1" dirty="0"/>
          </a:p>
          <a:p>
            <a:pPr marL="514350" indent="-514350" eaLnBrk="1" hangingPunct="1">
              <a:buClr>
                <a:srgbClr val="000000"/>
              </a:buClr>
              <a:buAutoNum type="arabicPeriod" startAt="7"/>
              <a:defRPr/>
            </a:pPr>
            <a:endParaRPr lang="en-US" altLang="en-US" sz="2800" b="1" u="sng" dirty="0">
              <a:solidFill>
                <a:schemeClr val="tx1"/>
              </a:solidFill>
              <a:latin typeface="Bookman Old Style" panose="02050604050505020204" pitchFamily="18" charset="0"/>
            </a:endParaRPr>
          </a:p>
          <a:p>
            <a:pPr marL="514350" indent="-514350" eaLnBrk="1" hangingPunct="1">
              <a:buClr>
                <a:srgbClr val="000000"/>
              </a:buClr>
              <a:buAutoNum type="arabicPeriod" startAt="7"/>
              <a:defRPr/>
            </a:pPr>
            <a:r>
              <a:rPr lang="en-US" altLang="en-US" sz="2800" b="1" u="sng" dirty="0">
                <a:solidFill>
                  <a:schemeClr val="tx1"/>
                </a:solidFill>
                <a:latin typeface="Bookman Old Style" panose="02050604050505020204" pitchFamily="18" charset="0"/>
              </a:rPr>
              <a:t>Commendations And Presentations: </a:t>
            </a:r>
          </a:p>
          <a:p>
            <a:pPr marL="628650" indent="-628650">
              <a:buClr>
                <a:schemeClr val="accent2">
                  <a:lumMod val="50000"/>
                </a:schemeClr>
              </a:buClr>
              <a:buNone/>
            </a:pPr>
            <a:r>
              <a:rPr lang="en-US" sz="2800" b="1" i="1" dirty="0">
                <a:solidFill>
                  <a:schemeClr val="accent2">
                    <a:lumMod val="50000"/>
                  </a:schemeClr>
                </a:solidFill>
                <a:latin typeface="Bookman Old Style" panose="02050604050505020204" pitchFamily="18" charset="0"/>
              </a:rPr>
              <a:t>B.  Presentation By Jennifer Tunstall, Executive Director, District 19 Community Services Board </a:t>
            </a:r>
            <a:r>
              <a:rPr lang="en-US" sz="2800" b="1" i="1" dirty="0" err="1">
                <a:solidFill>
                  <a:schemeClr val="accent2">
                    <a:lumMod val="50000"/>
                  </a:schemeClr>
                </a:solidFill>
                <a:latin typeface="Bookman Old Style" panose="02050604050505020204" pitchFamily="18" charset="0"/>
              </a:rPr>
              <a:t>Board</a:t>
            </a:r>
            <a:endParaRPr lang="en-US" altLang="en-US" sz="2800" b="1" i="1" dirty="0">
              <a:solidFill>
                <a:schemeClr val="accent2">
                  <a:lumMod val="50000"/>
                </a:schemeClr>
              </a:solidFill>
              <a:latin typeface="Bookman Old Style" panose="02050604050505020204" pitchFamily="18" charset="0"/>
            </a:endParaRPr>
          </a:p>
        </p:txBody>
      </p:sp>
      <p:sp>
        <p:nvSpPr>
          <p:cNvPr id="4" name="Rectangle 2">
            <a:extLst>
              <a:ext uri="{FF2B5EF4-FFF2-40B4-BE49-F238E27FC236}">
                <a16:creationId xmlns:a16="http://schemas.microsoft.com/office/drawing/2014/main" id="{E46EEAF2-8090-4FD9-97CA-E1739743A14F}"/>
              </a:ext>
            </a:extLst>
          </p:cNvPr>
          <p:cNvSpPr>
            <a:spLocks noGrp="1" noChangeArrowheads="1"/>
          </p:cNvSpPr>
          <p:nvPr>
            <p:ph type="title"/>
          </p:nvPr>
        </p:nvSpPr>
        <p:spPr>
          <a:xfrm>
            <a:off x="381000" y="484415"/>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5" name="Picture 8" descr="Back to Home">
            <a:extLst>
              <a:ext uri="{FF2B5EF4-FFF2-40B4-BE49-F238E27FC236}">
                <a16:creationId xmlns:a16="http://schemas.microsoft.com/office/drawing/2014/main" id="{82E72CC1-75D9-4EBF-9600-38543D270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0308" y="436069"/>
            <a:ext cx="1728291" cy="20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808062"/>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Proposed Budget Highlights	</a:t>
            </a:r>
          </a:p>
        </p:txBody>
      </p:sp>
      <p:sp>
        <p:nvSpPr>
          <p:cNvPr id="2" name="Content Placeholder 1"/>
          <p:cNvSpPr>
            <a:spLocks noGrp="1"/>
          </p:cNvSpPr>
          <p:nvPr>
            <p:ph idx="1"/>
          </p:nvPr>
        </p:nvSpPr>
        <p:spPr>
          <a:xfrm>
            <a:off x="990600" y="1270000"/>
            <a:ext cx="8285817" cy="4779034"/>
          </a:xfrm>
        </p:spPr>
        <p:txBody>
          <a:bodyPr>
            <a:noAutofit/>
          </a:bodyPr>
          <a:lstStyle/>
          <a:p>
            <a:pPr marL="0" indent="0">
              <a:buNone/>
            </a:pPr>
            <a:r>
              <a:rPr lang="en-US" dirty="0">
                <a:solidFill>
                  <a:schemeClr val="tx1"/>
                </a:solidFill>
              </a:rPr>
              <a:t>EQUIPMENT/ CAPITAL (cont.)</a:t>
            </a:r>
          </a:p>
          <a:p>
            <a:pPr marL="0" indent="0">
              <a:buNone/>
            </a:pPr>
            <a:endParaRPr lang="en-US" dirty="0"/>
          </a:p>
          <a:p>
            <a:r>
              <a:rPr lang="en-US" dirty="0">
                <a:solidFill>
                  <a:schemeClr val="tx1"/>
                </a:solidFill>
              </a:rPr>
              <a:t>Courthouse carpet replacement ($10,600)</a:t>
            </a:r>
          </a:p>
          <a:p>
            <a:r>
              <a:rPr lang="en-US" dirty="0">
                <a:solidFill>
                  <a:schemeClr val="tx1"/>
                </a:solidFill>
              </a:rPr>
              <a:t>Fleet Maintenance storage building ($10,000)</a:t>
            </a:r>
          </a:p>
          <a:p>
            <a:r>
              <a:rPr lang="en-US" dirty="0">
                <a:solidFill>
                  <a:schemeClr val="tx1"/>
                </a:solidFill>
              </a:rPr>
              <a:t>Two zero-turn mowers ($24,000)</a:t>
            </a:r>
          </a:p>
          <a:p>
            <a:r>
              <a:rPr lang="en-US" dirty="0">
                <a:solidFill>
                  <a:schemeClr val="tx1"/>
                </a:solidFill>
              </a:rPr>
              <a:t>Shepherd Stadium wall replacement &amp; chair back seats ($44,000)</a:t>
            </a:r>
          </a:p>
          <a:p>
            <a:endParaRPr lang="en-US" dirty="0">
              <a:solidFill>
                <a:schemeClr val="tx1"/>
              </a:solidFill>
            </a:endParaRP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40</a:t>
            </a:fld>
            <a:endParaRPr lang="en-US">
              <a:solidFill>
                <a:srgbClr val="5FCBEF"/>
              </a:solidFill>
              <a:latin typeface="Trebuchet MS" panose="020B0603020202020204"/>
            </a:endParaRPr>
          </a:p>
        </p:txBody>
      </p:sp>
    </p:spTree>
    <p:extLst>
      <p:ext uri="{BB962C8B-B14F-4D97-AF65-F5344CB8AC3E}">
        <p14:creationId xmlns:p14="http://schemas.microsoft.com/office/powerpoint/2010/main" val="346547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Proposed Budget Highlights	</a:t>
            </a:r>
          </a:p>
        </p:txBody>
      </p:sp>
      <p:sp>
        <p:nvSpPr>
          <p:cNvPr id="2" name="Content Placeholder 1"/>
          <p:cNvSpPr>
            <a:spLocks noGrp="1"/>
          </p:cNvSpPr>
          <p:nvPr>
            <p:ph idx="1"/>
          </p:nvPr>
        </p:nvSpPr>
        <p:spPr>
          <a:xfrm>
            <a:off x="990600" y="1371600"/>
            <a:ext cx="8463617" cy="4779034"/>
          </a:xfrm>
        </p:spPr>
        <p:txBody>
          <a:bodyPr>
            <a:noAutofit/>
          </a:bodyPr>
          <a:lstStyle/>
          <a:p>
            <a:pPr marL="0" indent="0">
              <a:buNone/>
            </a:pPr>
            <a:r>
              <a:rPr lang="en-US" dirty="0">
                <a:solidFill>
                  <a:schemeClr val="tx1"/>
                </a:solidFill>
              </a:rPr>
              <a:t>EQUIPMENT/ CAPITAL – Water/Sewer</a:t>
            </a:r>
          </a:p>
          <a:p>
            <a:pPr marL="0" indent="0">
              <a:buNone/>
            </a:pPr>
            <a:endParaRPr lang="en-US" b="1" dirty="0">
              <a:solidFill>
                <a:schemeClr val="tx1"/>
              </a:solidFill>
            </a:endParaRPr>
          </a:p>
          <a:p>
            <a:pPr marL="0" indent="0">
              <a:buNone/>
            </a:pPr>
            <a:r>
              <a:rPr lang="en-US" dirty="0">
                <a:solidFill>
                  <a:schemeClr val="tx1"/>
                </a:solidFill>
              </a:rPr>
              <a:t>WATER</a:t>
            </a:r>
          </a:p>
          <a:p>
            <a:r>
              <a:rPr lang="en-US" dirty="0">
                <a:solidFill>
                  <a:schemeClr val="tx1"/>
                </a:solidFill>
              </a:rPr>
              <a:t>Insta-valve ($60,000)</a:t>
            </a:r>
          </a:p>
          <a:p>
            <a:r>
              <a:rPr lang="en-US" dirty="0">
                <a:solidFill>
                  <a:schemeClr val="tx1"/>
                </a:solidFill>
              </a:rPr>
              <a:t>Pick-up Truck ($33,000)</a:t>
            </a:r>
          </a:p>
          <a:p>
            <a:endParaRPr lang="en-US" dirty="0">
              <a:solidFill>
                <a:schemeClr val="tx1"/>
              </a:solidFill>
            </a:endParaRPr>
          </a:p>
          <a:p>
            <a:pPr marL="0" indent="0">
              <a:buNone/>
            </a:pPr>
            <a:r>
              <a:rPr lang="en-US" dirty="0">
                <a:solidFill>
                  <a:schemeClr val="tx1"/>
                </a:solidFill>
              </a:rPr>
              <a:t>SEWER</a:t>
            </a:r>
          </a:p>
          <a:p>
            <a:r>
              <a:rPr lang="en-US" dirty="0">
                <a:solidFill>
                  <a:schemeClr val="tx1"/>
                </a:solidFill>
              </a:rPr>
              <a:t>Pick-up Truck ($32,000)</a:t>
            </a:r>
          </a:p>
          <a:p>
            <a:r>
              <a:rPr lang="en-US" dirty="0">
                <a:solidFill>
                  <a:schemeClr val="tx1"/>
                </a:solidFill>
              </a:rPr>
              <a:t>Pump Replacement – Sherwood Hills pump station ($25,000)</a:t>
            </a:r>
          </a:p>
          <a:p>
            <a:r>
              <a:rPr lang="en-US" dirty="0">
                <a:solidFill>
                  <a:schemeClr val="tx1"/>
                </a:solidFill>
              </a:rPr>
              <a:t>Portable Steam/Power Cleaner ($4,000)</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41</a:t>
            </a:fld>
            <a:endParaRPr lang="en-US">
              <a:solidFill>
                <a:srgbClr val="5FCBEF"/>
              </a:solidFill>
              <a:latin typeface="Trebuchet MS" panose="020B0603020202020204"/>
            </a:endParaRPr>
          </a:p>
        </p:txBody>
      </p:sp>
    </p:spTree>
    <p:extLst>
      <p:ext uri="{BB962C8B-B14F-4D97-AF65-F5344CB8AC3E}">
        <p14:creationId xmlns:p14="http://schemas.microsoft.com/office/powerpoint/2010/main" val="2959270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Proposed Budget Highlights: </a:t>
            </a:r>
            <a:r>
              <a:rPr lang="en-US" sz="3200" dirty="0"/>
              <a:t>Use of Fund Balance</a:t>
            </a:r>
            <a:endParaRPr lang="en-US" dirty="0"/>
          </a:p>
        </p:txBody>
      </p:sp>
      <p:sp>
        <p:nvSpPr>
          <p:cNvPr id="2" name="Content Placeholder 1"/>
          <p:cNvSpPr>
            <a:spLocks noGrp="1"/>
          </p:cNvSpPr>
          <p:nvPr>
            <p:ph idx="1"/>
          </p:nvPr>
        </p:nvSpPr>
        <p:spPr>
          <a:xfrm>
            <a:off x="831850" y="1752600"/>
            <a:ext cx="7027333" cy="4126043"/>
          </a:xfrm>
        </p:spPr>
        <p:txBody>
          <a:bodyPr>
            <a:noAutofit/>
          </a:bodyPr>
          <a:lstStyle/>
          <a:p>
            <a:pPr marL="0" indent="0">
              <a:buNone/>
            </a:pPr>
            <a:r>
              <a:rPr lang="en-US" dirty="0">
                <a:solidFill>
                  <a:schemeClr val="tx1"/>
                </a:solidFill>
              </a:rPr>
              <a:t>Fund Balance used for One-Time Equipment/ Capital Needs:</a:t>
            </a:r>
          </a:p>
          <a:p>
            <a:pPr>
              <a:tabLst>
                <a:tab pos="6340475" algn="dec"/>
              </a:tabLst>
            </a:pPr>
            <a:r>
              <a:rPr lang="en-US" dirty="0">
                <a:solidFill>
                  <a:schemeClr val="tx1"/>
                </a:solidFill>
              </a:rPr>
              <a:t>Replace Engine 941 (CIP)	$560,000</a:t>
            </a:r>
          </a:p>
          <a:p>
            <a:pPr>
              <a:tabLst>
                <a:tab pos="6340475" algn="dec"/>
              </a:tabLst>
            </a:pPr>
            <a:r>
              <a:rPr lang="en-US" dirty="0">
                <a:solidFill>
                  <a:schemeClr val="tx1"/>
                </a:solidFill>
              </a:rPr>
              <a:t>Replacement Patrol Cars	100,000</a:t>
            </a:r>
          </a:p>
          <a:p>
            <a:pPr>
              <a:tabLst>
                <a:tab pos="6340475" algn="dec"/>
              </a:tabLst>
            </a:pPr>
            <a:r>
              <a:rPr lang="en-US" dirty="0">
                <a:solidFill>
                  <a:schemeClr val="tx1"/>
                </a:solidFill>
              </a:rPr>
              <a:t>Demolition of 218 Highland (CIP)	50,000</a:t>
            </a:r>
          </a:p>
          <a:p>
            <a:pPr>
              <a:tabLst>
                <a:tab pos="6340475" algn="dec"/>
              </a:tabLst>
            </a:pPr>
            <a:r>
              <a:rPr lang="en-US" dirty="0">
                <a:solidFill>
                  <a:schemeClr val="tx1"/>
                </a:solidFill>
              </a:rPr>
              <a:t>Public Safety Building HVAC	48,000</a:t>
            </a:r>
          </a:p>
          <a:p>
            <a:pPr>
              <a:tabLst>
                <a:tab pos="6340475" algn="dec"/>
              </a:tabLst>
            </a:pPr>
            <a:r>
              <a:rPr lang="en-US" dirty="0">
                <a:solidFill>
                  <a:schemeClr val="tx1"/>
                </a:solidFill>
              </a:rPr>
              <a:t>Shepherd Stadium Wall Replacement	35,000</a:t>
            </a:r>
          </a:p>
          <a:p>
            <a:pPr>
              <a:tabLst>
                <a:tab pos="6340475" algn="dec"/>
              </a:tabLst>
            </a:pPr>
            <a:r>
              <a:rPr lang="en-US" dirty="0">
                <a:solidFill>
                  <a:schemeClr val="tx1"/>
                </a:solidFill>
              </a:rPr>
              <a:t>Replacement Police Admin Car*	25,000</a:t>
            </a:r>
          </a:p>
          <a:p>
            <a:pPr>
              <a:tabLst>
                <a:tab pos="6340475" algn="dec"/>
              </a:tabLst>
            </a:pPr>
            <a:r>
              <a:rPr lang="en-US" dirty="0">
                <a:solidFill>
                  <a:schemeClr val="tx1"/>
                </a:solidFill>
              </a:rPr>
              <a:t>Fire Station #2 Lights Replacement	</a:t>
            </a:r>
            <a:r>
              <a:rPr lang="en-US" u="sng" dirty="0">
                <a:solidFill>
                  <a:schemeClr val="tx1"/>
                </a:solidFill>
              </a:rPr>
              <a:t>11,500</a:t>
            </a:r>
          </a:p>
          <a:p>
            <a:pPr marL="457200" lvl="1" indent="0">
              <a:buNone/>
              <a:tabLst>
                <a:tab pos="6340475" algn="dec"/>
              </a:tabLst>
            </a:pPr>
            <a:r>
              <a:rPr lang="en-US" sz="1800" dirty="0">
                <a:solidFill>
                  <a:schemeClr val="tx1"/>
                </a:solidFill>
              </a:rPr>
              <a:t>TOTAL	$829,500</a:t>
            </a:r>
          </a:p>
          <a:p>
            <a:pPr marL="457200" lvl="1" indent="0">
              <a:buNone/>
              <a:tabLst>
                <a:tab pos="6340475" algn="dec"/>
              </a:tabLst>
            </a:pPr>
            <a:endParaRPr lang="en-US" sz="1800" dirty="0">
              <a:solidFill>
                <a:schemeClr val="tx1"/>
              </a:solidFill>
            </a:endParaRPr>
          </a:p>
          <a:p>
            <a:pPr marL="0" indent="0">
              <a:buNone/>
              <a:tabLst>
                <a:tab pos="6340475" algn="dec"/>
              </a:tabLst>
            </a:pPr>
            <a:r>
              <a:rPr lang="en-US" dirty="0">
                <a:solidFill>
                  <a:schemeClr val="tx1"/>
                </a:solidFill>
              </a:rPr>
              <a:t>*From forfeiture funds</a:t>
            </a:r>
          </a:p>
          <a:p>
            <a:endParaRPr lang="en-US" dirty="0"/>
          </a:p>
        </p:txBody>
      </p:sp>
      <p:sp>
        <p:nvSpPr>
          <p:cNvPr id="4" name="Slide Number Placeholder 3"/>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42</a:t>
            </a:fld>
            <a:endParaRPr lang="en-US">
              <a:solidFill>
                <a:srgbClr val="5FCBEF"/>
              </a:solidFill>
              <a:latin typeface="Trebuchet MS" panose="020B0603020202020204"/>
            </a:endParaRPr>
          </a:p>
        </p:txBody>
      </p:sp>
    </p:spTree>
    <p:extLst>
      <p:ext uri="{BB962C8B-B14F-4D97-AF65-F5344CB8AC3E}">
        <p14:creationId xmlns:p14="http://schemas.microsoft.com/office/powerpoint/2010/main" val="311678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Proposed Budget Highlights	</a:t>
            </a:r>
          </a:p>
        </p:txBody>
      </p:sp>
      <p:sp>
        <p:nvSpPr>
          <p:cNvPr id="2" name="Content Placeholder 1"/>
          <p:cNvSpPr>
            <a:spLocks noGrp="1"/>
          </p:cNvSpPr>
          <p:nvPr>
            <p:ph idx="1"/>
          </p:nvPr>
        </p:nvSpPr>
        <p:spPr>
          <a:xfrm>
            <a:off x="914400" y="1466851"/>
            <a:ext cx="6341533" cy="1143000"/>
          </a:xfrm>
        </p:spPr>
        <p:txBody>
          <a:bodyPr>
            <a:noAutofit/>
          </a:bodyPr>
          <a:lstStyle/>
          <a:p>
            <a:pPr marL="0" indent="0">
              <a:buNone/>
            </a:pPr>
            <a:r>
              <a:rPr lang="en-US" dirty="0">
                <a:solidFill>
                  <a:schemeClr val="tx1"/>
                </a:solidFill>
              </a:rPr>
              <a:t>REVENUE CHANGES</a:t>
            </a:r>
            <a:endParaRPr lang="en-US" dirty="0"/>
          </a:p>
          <a:p>
            <a:r>
              <a:rPr lang="en-US" dirty="0"/>
              <a:t>5% Increase in Utility Rates &amp; Restructuring</a:t>
            </a:r>
          </a:p>
        </p:txBody>
      </p:sp>
      <p:sp>
        <p:nvSpPr>
          <p:cNvPr id="4" name="Slide Number Placeholder 3"/>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43</a:t>
            </a:fld>
            <a:endParaRPr lang="en-US">
              <a:solidFill>
                <a:srgbClr val="5FCBEF"/>
              </a:solidFill>
              <a:latin typeface="Trebuchet MS" panose="020B0603020202020204"/>
            </a:endParaRPr>
          </a:p>
        </p:txBody>
      </p:sp>
      <p:sp>
        <p:nvSpPr>
          <p:cNvPr id="5" name="Content Placeholder 1">
            <a:extLst>
              <a:ext uri="{FF2B5EF4-FFF2-40B4-BE49-F238E27FC236}">
                <a16:creationId xmlns:a16="http://schemas.microsoft.com/office/drawing/2014/main" id="{4DE6A006-C3A4-42FB-A9E9-0BFFAC5A3C5F}"/>
              </a:ext>
            </a:extLst>
          </p:cNvPr>
          <p:cNvSpPr txBox="1">
            <a:spLocks/>
          </p:cNvSpPr>
          <p:nvPr/>
        </p:nvSpPr>
        <p:spPr>
          <a:xfrm>
            <a:off x="1295400" y="2522884"/>
            <a:ext cx="6553200" cy="351848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fontAlgn="auto">
              <a:buClr>
                <a:srgbClr val="5FCBEF"/>
              </a:buClr>
              <a:buNone/>
            </a:pPr>
            <a:r>
              <a:rPr lang="en-US" dirty="0">
                <a:solidFill>
                  <a:prstClr val="black"/>
                </a:solidFill>
                <a:latin typeface="Trebuchet MS" panose="020B0603020202020204"/>
              </a:rPr>
              <a:t>STRUCTURAL CHANGES </a:t>
            </a:r>
            <a:endParaRPr lang="en-US" dirty="0">
              <a:solidFill>
                <a:prstClr val="black">
                  <a:lumMod val="75000"/>
                  <a:lumOff val="25000"/>
                </a:prstClr>
              </a:solidFill>
              <a:latin typeface="Trebuchet MS" panose="020B0603020202020204"/>
            </a:endParaRPr>
          </a:p>
          <a:p>
            <a:pPr fontAlgn="auto">
              <a:buClr>
                <a:srgbClr val="5FCBEF"/>
              </a:buClr>
            </a:pPr>
            <a:r>
              <a:rPr lang="en-US" dirty="0">
                <a:solidFill>
                  <a:prstClr val="black">
                    <a:lumMod val="75000"/>
                    <a:lumOff val="25000"/>
                  </a:prstClr>
                </a:solidFill>
                <a:latin typeface="Trebuchet MS" panose="020B0603020202020204"/>
              </a:rPr>
              <a:t>Animal Control as separate budget department</a:t>
            </a:r>
          </a:p>
          <a:p>
            <a:pPr fontAlgn="auto">
              <a:buClr>
                <a:srgbClr val="5FCBEF"/>
              </a:buClr>
            </a:pPr>
            <a:r>
              <a:rPr lang="en-US" dirty="0">
                <a:solidFill>
                  <a:prstClr val="black">
                    <a:lumMod val="75000"/>
                    <a:lumOff val="25000"/>
                  </a:prstClr>
                </a:solidFill>
                <a:latin typeface="Trebuchet MS" panose="020B0603020202020204"/>
              </a:rPr>
              <a:t>Information Technology Service Fund</a:t>
            </a:r>
          </a:p>
          <a:p>
            <a:pPr lvl="1" fontAlgn="auto">
              <a:buClr>
                <a:srgbClr val="5FCBEF"/>
              </a:buClr>
            </a:pPr>
            <a:r>
              <a:rPr lang="en-US" dirty="0">
                <a:solidFill>
                  <a:prstClr val="black">
                    <a:lumMod val="75000"/>
                    <a:lumOff val="25000"/>
                  </a:prstClr>
                </a:solidFill>
                <a:latin typeface="Trebuchet MS" panose="020B0603020202020204"/>
              </a:rPr>
              <a:t>Monthly IT charges to departments ($55 / month / computer)</a:t>
            </a:r>
          </a:p>
          <a:p>
            <a:pPr lvl="1" fontAlgn="auto">
              <a:buClr>
                <a:srgbClr val="5FCBEF"/>
              </a:buClr>
            </a:pPr>
            <a:r>
              <a:rPr lang="en-US" dirty="0">
                <a:solidFill>
                  <a:prstClr val="black">
                    <a:lumMod val="75000"/>
                    <a:lumOff val="25000"/>
                  </a:prstClr>
                </a:solidFill>
                <a:latin typeface="Trebuchet MS" panose="020B0603020202020204"/>
              </a:rPr>
              <a:t>IT Replacement Fund</a:t>
            </a:r>
          </a:p>
          <a:p>
            <a:pPr lvl="1" fontAlgn="auto">
              <a:buClr>
                <a:srgbClr val="5FCBEF"/>
              </a:buClr>
            </a:pPr>
            <a:r>
              <a:rPr lang="en-US" dirty="0">
                <a:solidFill>
                  <a:prstClr val="black">
                    <a:lumMod val="75000"/>
                    <a:lumOff val="25000"/>
                  </a:prstClr>
                </a:solidFill>
                <a:latin typeface="Trebuchet MS" panose="020B0603020202020204"/>
              </a:rPr>
              <a:t>Outsourced IT charges</a:t>
            </a:r>
          </a:p>
          <a:p>
            <a:pPr fontAlgn="auto">
              <a:buClr>
                <a:srgbClr val="5FCBEF"/>
              </a:buClr>
            </a:pPr>
            <a:r>
              <a:rPr lang="en-US" dirty="0">
                <a:solidFill>
                  <a:prstClr val="black">
                    <a:lumMod val="75000"/>
                    <a:lumOff val="25000"/>
                  </a:prstClr>
                </a:solidFill>
                <a:latin typeface="Trebuchet MS" panose="020B0603020202020204"/>
              </a:rPr>
              <a:t>General Fund operational transfer to Water &amp; Sewer Fund ($102,000)</a:t>
            </a:r>
          </a:p>
          <a:p>
            <a:pPr fontAlgn="auto">
              <a:buClr>
                <a:srgbClr val="5FCBEF"/>
              </a:buClr>
            </a:pPr>
            <a:endParaRPr lang="en-US" dirty="0">
              <a:solidFill>
                <a:prstClr val="black">
                  <a:lumMod val="75000"/>
                  <a:lumOff val="25000"/>
                </a:prstClr>
              </a:solidFill>
              <a:latin typeface="Trebuchet MS" panose="020B0603020202020204"/>
            </a:endParaRPr>
          </a:p>
          <a:p>
            <a:pPr fontAlgn="auto">
              <a:buClr>
                <a:srgbClr val="5FCBEF"/>
              </a:buClr>
            </a:pPr>
            <a:endParaRPr lang="en-US" dirty="0">
              <a:solidFill>
                <a:prstClr val="black">
                  <a:lumMod val="75000"/>
                  <a:lumOff val="25000"/>
                </a:prstClr>
              </a:solidFill>
              <a:latin typeface="Trebuchet MS" panose="020B0603020202020204"/>
            </a:endParaRPr>
          </a:p>
          <a:p>
            <a:pPr marL="0" indent="0" fontAlgn="auto">
              <a:buClr>
                <a:srgbClr val="5FCBEF"/>
              </a:buClr>
              <a:buNone/>
            </a:pPr>
            <a:endParaRPr lang="en-US" dirty="0">
              <a:solidFill>
                <a:prstClr val="black">
                  <a:lumMod val="75000"/>
                  <a:lumOff val="25000"/>
                </a:prstClr>
              </a:solidFill>
              <a:latin typeface="Trebuchet MS" panose="020B0603020202020204"/>
            </a:endParaRPr>
          </a:p>
          <a:p>
            <a:pPr lvl="1" fontAlgn="auto">
              <a:buClr>
                <a:srgbClr val="5FCBEF"/>
              </a:buClr>
            </a:pPr>
            <a:endParaRPr lang="en-US" dirty="0">
              <a:solidFill>
                <a:prstClr val="black">
                  <a:lumMod val="75000"/>
                  <a:lumOff val="25000"/>
                </a:prstClr>
              </a:solidFill>
              <a:latin typeface="Trebuchet MS" panose="020B0603020202020204"/>
            </a:endParaRPr>
          </a:p>
        </p:txBody>
      </p:sp>
    </p:spTree>
    <p:extLst>
      <p:ext uri="{BB962C8B-B14F-4D97-AF65-F5344CB8AC3E}">
        <p14:creationId xmlns:p14="http://schemas.microsoft.com/office/powerpoint/2010/main" val="1776317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Chesterfield Shared Services</a:t>
            </a:r>
          </a:p>
        </p:txBody>
      </p:sp>
      <p:sp>
        <p:nvSpPr>
          <p:cNvPr id="2" name="Slide Number Placeholder 1"/>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44</a:t>
            </a:fld>
            <a:endParaRPr lang="en-US">
              <a:solidFill>
                <a:srgbClr val="5FCBEF"/>
              </a:solidFill>
              <a:latin typeface="Trebuchet MS" panose="020B0603020202020204"/>
            </a:endParaRPr>
          </a:p>
        </p:txBody>
      </p:sp>
      <p:sp>
        <p:nvSpPr>
          <p:cNvPr id="4" name="TextBox 3">
            <a:extLst>
              <a:ext uri="{FF2B5EF4-FFF2-40B4-BE49-F238E27FC236}">
                <a16:creationId xmlns:a16="http://schemas.microsoft.com/office/drawing/2014/main" id="{F3432C50-D0D1-4556-BF55-F42ED0302161}"/>
              </a:ext>
            </a:extLst>
          </p:cNvPr>
          <p:cNvSpPr txBox="1"/>
          <p:nvPr/>
        </p:nvSpPr>
        <p:spPr>
          <a:xfrm>
            <a:off x="860424" y="5620401"/>
            <a:ext cx="6899397" cy="523220"/>
          </a:xfrm>
          <a:prstGeom prst="rect">
            <a:avLst/>
          </a:prstGeom>
          <a:noFill/>
        </p:spPr>
        <p:txBody>
          <a:bodyPr wrap="square" rtlCol="0">
            <a:spAutoFit/>
          </a:bodyPr>
          <a:lstStyle/>
          <a:p>
            <a:pPr defTabSz="457200" eaLnBrk="1" fontAlgn="auto" hangingPunct="1">
              <a:spcBef>
                <a:spcPts val="0"/>
              </a:spcBef>
              <a:spcAft>
                <a:spcPts val="0"/>
              </a:spcAft>
            </a:pPr>
            <a:r>
              <a:rPr lang="en-US" sz="1400" dirty="0">
                <a:solidFill>
                  <a:prstClr val="black"/>
                </a:solidFill>
                <a:latin typeface="Trebuchet MS" panose="020B0603020202020204"/>
              </a:rPr>
              <a:t>City estimates based on anticipated actual expenditures in each service; County request based on County’s proposed budget.</a:t>
            </a:r>
          </a:p>
        </p:txBody>
      </p:sp>
      <p:graphicFrame>
        <p:nvGraphicFramePr>
          <p:cNvPr id="9" name="Table 8">
            <a:extLst>
              <a:ext uri="{FF2B5EF4-FFF2-40B4-BE49-F238E27FC236}">
                <a16:creationId xmlns:a16="http://schemas.microsoft.com/office/drawing/2014/main" id="{EB95A6CD-67B7-4922-973D-B1D6E1E1ACEC}"/>
              </a:ext>
            </a:extLst>
          </p:cNvPr>
          <p:cNvGraphicFramePr>
            <a:graphicFrameLocks noGrp="1"/>
          </p:cNvGraphicFramePr>
          <p:nvPr>
            <p:extLst>
              <p:ext uri="{D42A27DB-BD31-4B8C-83A1-F6EECF244321}">
                <p14:modId xmlns:p14="http://schemas.microsoft.com/office/powerpoint/2010/main" val="3873170806"/>
              </p:ext>
            </p:extLst>
          </p:nvPr>
        </p:nvGraphicFramePr>
        <p:xfrm>
          <a:off x="841375" y="1447800"/>
          <a:ext cx="8759825" cy="3810001"/>
        </p:xfrm>
        <a:graphic>
          <a:graphicData uri="http://schemas.openxmlformats.org/drawingml/2006/table">
            <a:tbl>
              <a:tblPr/>
              <a:tblGrid>
                <a:gridCol w="2314964">
                  <a:extLst>
                    <a:ext uri="{9D8B030D-6E8A-4147-A177-3AD203B41FA5}">
                      <a16:colId xmlns:a16="http://schemas.microsoft.com/office/drawing/2014/main" val="4293599991"/>
                    </a:ext>
                  </a:extLst>
                </a:gridCol>
                <a:gridCol w="1648255">
                  <a:extLst>
                    <a:ext uri="{9D8B030D-6E8A-4147-A177-3AD203B41FA5}">
                      <a16:colId xmlns:a16="http://schemas.microsoft.com/office/drawing/2014/main" val="3211145427"/>
                    </a:ext>
                  </a:extLst>
                </a:gridCol>
                <a:gridCol w="1648255">
                  <a:extLst>
                    <a:ext uri="{9D8B030D-6E8A-4147-A177-3AD203B41FA5}">
                      <a16:colId xmlns:a16="http://schemas.microsoft.com/office/drawing/2014/main" val="1207574447"/>
                    </a:ext>
                  </a:extLst>
                </a:gridCol>
                <a:gridCol w="1648255">
                  <a:extLst>
                    <a:ext uri="{9D8B030D-6E8A-4147-A177-3AD203B41FA5}">
                      <a16:colId xmlns:a16="http://schemas.microsoft.com/office/drawing/2014/main" val="1153065529"/>
                    </a:ext>
                  </a:extLst>
                </a:gridCol>
                <a:gridCol w="1500096">
                  <a:extLst>
                    <a:ext uri="{9D8B030D-6E8A-4147-A177-3AD203B41FA5}">
                      <a16:colId xmlns:a16="http://schemas.microsoft.com/office/drawing/2014/main" val="1600807745"/>
                    </a:ext>
                  </a:extLst>
                </a:gridCol>
              </a:tblGrid>
              <a:tr h="1145866">
                <a:tc>
                  <a:txBody>
                    <a:bodyPr/>
                    <a:lstStyle/>
                    <a:p>
                      <a:pPr algn="l" fontAlgn="b"/>
                      <a:r>
                        <a:rPr lang="en-US" sz="1800" b="1" i="0" u="none" strike="noStrike">
                          <a:solidFill>
                            <a:srgbClr val="000000"/>
                          </a:solidFill>
                          <a:effectLst/>
                          <a:latin typeface="Calibri" panose="020F0502020204030204" pitchFamily="34" charset="0"/>
                        </a:rPr>
                        <a:t>Service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FY21 Adopted  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FY22 Chesterfield Request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FY22 Proposed 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Difference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875141"/>
                  </a:ext>
                </a:extLst>
              </a:tr>
              <a:tr h="286466">
                <a:tc>
                  <a:txBody>
                    <a:bodyPr/>
                    <a:lstStyle/>
                    <a:p>
                      <a:pPr algn="l" fontAlgn="t"/>
                      <a:r>
                        <a:rPr lang="en-US" sz="1400" b="1" i="0" u="none" strike="noStrike">
                          <a:solidFill>
                            <a:srgbClr val="000000"/>
                          </a:solidFill>
                          <a:effectLst/>
                          <a:latin typeface="Calibri" panose="020F0502020204030204" pitchFamily="34" charset="0"/>
                        </a:rPr>
                        <a:t>Child Advocacy Center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011482"/>
                  </a:ext>
                </a:extLst>
              </a:tr>
              <a:tr h="286466">
                <a:tc>
                  <a:txBody>
                    <a:bodyPr/>
                    <a:lstStyle/>
                    <a:p>
                      <a:pPr algn="l" fontAlgn="t"/>
                      <a:r>
                        <a:rPr lang="en-US" sz="1400" b="1" i="0" u="none" strike="noStrike">
                          <a:solidFill>
                            <a:srgbClr val="000000"/>
                          </a:solidFill>
                          <a:effectLst/>
                          <a:latin typeface="Calibri" panose="020F0502020204030204" pitchFamily="34" charset="0"/>
                        </a:rPr>
                        <a:t>Community Corrections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rgbClr val="000000"/>
                          </a:solidFill>
                          <a:effectLst/>
                          <a:latin typeface="Calibri" panose="020F0502020204030204" pitchFamily="34" charset="0"/>
                        </a:rPr>
                        <a:t>$302,421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rgbClr val="000000"/>
                          </a:solidFill>
                          <a:effectLst/>
                          <a:latin typeface="Calibri" panose="020F0502020204030204" pitchFamily="34" charset="0"/>
                        </a:rPr>
                        <a:t>$347,200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rgbClr val="000000"/>
                          </a:solidFill>
                          <a:effectLst/>
                          <a:latin typeface="Calibri" panose="020F0502020204030204" pitchFamily="34" charset="0"/>
                        </a:rPr>
                        <a:t>$347,200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37205236"/>
                  </a:ext>
                </a:extLst>
              </a:tr>
              <a:tr h="286466">
                <a:tc>
                  <a:txBody>
                    <a:bodyPr/>
                    <a:lstStyle/>
                    <a:p>
                      <a:pPr algn="l" fontAlgn="t"/>
                      <a:r>
                        <a:rPr lang="en-US" sz="1400" b="1" i="0" u="none" strike="noStrike">
                          <a:solidFill>
                            <a:srgbClr val="000000"/>
                          </a:solidFill>
                          <a:effectLst/>
                          <a:latin typeface="Calibri" panose="020F0502020204030204" pitchFamily="34" charset="0"/>
                        </a:rPr>
                        <a:t>CSA Administration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968600"/>
                  </a:ext>
                </a:extLst>
              </a:tr>
              <a:tr h="286466">
                <a:tc>
                  <a:txBody>
                    <a:bodyPr/>
                    <a:lstStyle/>
                    <a:p>
                      <a:pPr algn="l" fontAlgn="t"/>
                      <a:r>
                        <a:rPr lang="en-US" sz="1400" b="1" i="0" u="none" strike="noStrike">
                          <a:solidFill>
                            <a:srgbClr val="000000"/>
                          </a:solidFill>
                          <a:effectLst/>
                          <a:latin typeface="Calibri" panose="020F0502020204030204" pitchFamily="34" charset="0"/>
                        </a:rPr>
                        <a:t>Circuit Court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rgbClr val="000000"/>
                          </a:solidFill>
                          <a:effectLst/>
                          <a:latin typeface="Calibri" panose="020F0502020204030204" pitchFamily="34" charset="0"/>
                        </a:rPr>
                        <a:t>$31,508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rgbClr val="000000"/>
                          </a:solidFill>
                          <a:effectLst/>
                          <a:latin typeface="Calibri" panose="020F0502020204030204" pitchFamily="34" charset="0"/>
                        </a:rPr>
                        <a:t>$31,600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rgbClr val="000000"/>
                          </a:solidFill>
                          <a:effectLst/>
                          <a:latin typeface="Calibri" panose="020F0502020204030204" pitchFamily="34" charset="0"/>
                        </a:rPr>
                        <a:t>$31,600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85484319"/>
                  </a:ext>
                </a:extLst>
              </a:tr>
              <a:tr h="286466">
                <a:tc>
                  <a:txBody>
                    <a:bodyPr/>
                    <a:lstStyle/>
                    <a:p>
                      <a:pPr algn="l" fontAlgn="t"/>
                      <a:r>
                        <a:rPr lang="en-US" sz="1400" b="1" i="0" u="none" strike="noStrike">
                          <a:solidFill>
                            <a:srgbClr val="000000"/>
                          </a:solidFill>
                          <a:effectLst/>
                          <a:latin typeface="Calibri" panose="020F0502020204030204" pitchFamily="34" charset="0"/>
                        </a:rPr>
                        <a:t>Drug Courts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$64,581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$98,700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$98,700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033385"/>
                  </a:ext>
                </a:extLst>
              </a:tr>
              <a:tr h="300790">
                <a:tc>
                  <a:txBody>
                    <a:bodyPr/>
                    <a:lstStyle/>
                    <a:p>
                      <a:pPr algn="l" fontAlgn="t"/>
                      <a:r>
                        <a:rPr lang="en-US" sz="1400" b="1" i="0" u="none" strike="noStrike" dirty="0">
                          <a:solidFill>
                            <a:srgbClr val="000000"/>
                          </a:solidFill>
                          <a:effectLst/>
                          <a:latin typeface="Calibri" panose="020F0502020204030204" pitchFamily="34" charset="0"/>
                        </a:rPr>
                        <a:t>Juvenile Detention Home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rgbClr val="000000"/>
                          </a:solidFill>
                          <a:effectLst/>
                          <a:latin typeface="Calibri" panose="020F0502020204030204" pitchFamily="34" charset="0"/>
                        </a:rPr>
                        <a:t>$67,500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rgbClr val="000000"/>
                          </a:solidFill>
                          <a:effectLst/>
                          <a:latin typeface="Calibri" panose="020F0502020204030204" pitchFamily="34" charset="0"/>
                        </a:rPr>
                        <a:t>$101,967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rgbClr val="000000"/>
                          </a:solidFill>
                          <a:effectLst/>
                          <a:latin typeface="Calibri" panose="020F0502020204030204" pitchFamily="34" charset="0"/>
                        </a:rPr>
                        <a:t>$101,967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2457483"/>
                  </a:ext>
                </a:extLst>
              </a:tr>
              <a:tr h="286466">
                <a:tc>
                  <a:txBody>
                    <a:bodyPr/>
                    <a:lstStyle/>
                    <a:p>
                      <a:pPr algn="l" fontAlgn="t"/>
                      <a:r>
                        <a:rPr lang="en-US" sz="1400" b="1" i="0" u="none" strike="noStrike">
                          <a:solidFill>
                            <a:srgbClr val="000000"/>
                          </a:solidFill>
                          <a:effectLst/>
                          <a:latin typeface="Calibri" panose="020F0502020204030204" pitchFamily="34" charset="0"/>
                        </a:rPr>
                        <a:t>Social 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$420,200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-$20,200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695222"/>
                  </a:ext>
                </a:extLst>
              </a:tr>
              <a:tr h="286466">
                <a:tc>
                  <a:txBody>
                    <a:bodyPr/>
                    <a:lstStyle/>
                    <a:p>
                      <a:pPr algn="l" fontAlgn="t"/>
                      <a:r>
                        <a:rPr lang="en-US" sz="1400" b="1" i="0" u="none" strike="noStrike">
                          <a:solidFill>
                            <a:srgbClr val="000000"/>
                          </a:solidFill>
                          <a:effectLst/>
                          <a:latin typeface="Calibri" panose="020F0502020204030204" pitchFamily="34" charset="0"/>
                        </a:rPr>
                        <a:t>Radio Shop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rgbClr val="000000"/>
                          </a:solidFill>
                          <a:effectLst/>
                          <a:latin typeface="Calibri" panose="020F0502020204030204" pitchFamily="34" charset="0"/>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rgbClr val="000000"/>
                          </a:solidFill>
                          <a:effectLst/>
                          <a:latin typeface="Calibri" panose="020F0502020204030204" pitchFamily="34" charset="0"/>
                        </a:rPr>
                        <a:t>$220,700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rgbClr val="000000"/>
                          </a:solidFill>
                          <a:effectLst/>
                          <a:latin typeface="Calibri" panose="020F0502020204030204" pitchFamily="34" charset="0"/>
                        </a:rPr>
                        <a:t>$215,702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rgbClr val="000000"/>
                          </a:solidFill>
                          <a:effectLst/>
                          <a:latin typeface="Calibri" panose="020F0502020204030204" pitchFamily="34" charset="0"/>
                        </a:rPr>
                        <a:t>-$4,998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04048436"/>
                  </a:ext>
                </a:extLst>
              </a:tr>
              <a:tr h="358083">
                <a:tc>
                  <a:txBody>
                    <a:bodyPr/>
                    <a:lstStyle/>
                    <a:p>
                      <a:pPr algn="r" fontAlgn="b"/>
                      <a:r>
                        <a:rPr lang="en-US" sz="1800" b="1" i="0" u="none" strike="noStrike">
                          <a:solidFill>
                            <a:srgbClr val="000000"/>
                          </a:solidFill>
                          <a:effectLst/>
                          <a:latin typeface="Calibri" panose="020F050202020403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alibri" panose="020F0502020204030204" pitchFamily="34" charset="0"/>
                        </a:rPr>
                        <a:t>$1,136,010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pitchFamily="34" charset="0"/>
                        </a:rPr>
                        <a:t>$1,284,167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pitchFamily="34" charset="0"/>
                        </a:rPr>
                        <a:t>$1,258,969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alibri" panose="020F0502020204030204" pitchFamily="34" charset="0"/>
                        </a:rPr>
                        <a:t>-$25,198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556346"/>
                  </a:ext>
                </a:extLst>
              </a:tr>
            </a:tbl>
          </a:graphicData>
        </a:graphic>
      </p:graphicFrame>
    </p:spTree>
    <p:extLst>
      <p:ext uri="{BB962C8B-B14F-4D97-AF65-F5344CB8AC3E}">
        <p14:creationId xmlns:p14="http://schemas.microsoft.com/office/powerpoint/2010/main" val="2591286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 All Funds</a:t>
            </a:r>
          </a:p>
        </p:txBody>
      </p:sp>
      <p:sp>
        <p:nvSpPr>
          <p:cNvPr id="4" name="Slide Number Placeholder 3"/>
          <p:cNvSpPr>
            <a:spLocks noGrp="1"/>
          </p:cNvSpPr>
          <p:nvPr>
            <p:ph type="sldNum" sz="quarter" idx="12"/>
          </p:nvPr>
        </p:nvSpPr>
        <p:spPr>
          <a:xfrm>
            <a:off x="9677400" y="6294756"/>
            <a:ext cx="1161826" cy="365125"/>
          </a:xfrm>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45</a:t>
            </a:fld>
            <a:endParaRPr lang="en-US" dirty="0">
              <a:solidFill>
                <a:srgbClr val="5FCBEF"/>
              </a:solidFill>
              <a:latin typeface="Trebuchet MS" panose="020B0603020202020204"/>
            </a:endParaRPr>
          </a:p>
        </p:txBody>
      </p:sp>
      <p:graphicFrame>
        <p:nvGraphicFramePr>
          <p:cNvPr id="13" name="Object 12">
            <a:extLst>
              <a:ext uri="{FF2B5EF4-FFF2-40B4-BE49-F238E27FC236}">
                <a16:creationId xmlns:a16="http://schemas.microsoft.com/office/drawing/2014/main" id="{774256BC-7266-4F52-BEA6-8EF5A28505E5}"/>
              </a:ext>
            </a:extLst>
          </p:cNvPr>
          <p:cNvGraphicFramePr>
            <a:graphicFrameLocks noChangeAspect="1"/>
          </p:cNvGraphicFramePr>
          <p:nvPr>
            <p:extLst>
              <p:ext uri="{D42A27DB-BD31-4B8C-83A1-F6EECF244321}">
                <p14:modId xmlns:p14="http://schemas.microsoft.com/office/powerpoint/2010/main" val="1202613279"/>
              </p:ext>
            </p:extLst>
          </p:nvPr>
        </p:nvGraphicFramePr>
        <p:xfrm>
          <a:off x="812798" y="1600200"/>
          <a:ext cx="9093201" cy="4390455"/>
        </p:xfrm>
        <a:graphic>
          <a:graphicData uri="http://schemas.openxmlformats.org/presentationml/2006/ole">
            <mc:AlternateContent xmlns:mc="http://schemas.openxmlformats.org/markup-compatibility/2006">
              <mc:Choice xmlns:v="urn:schemas-microsoft-com:vml" Requires="v">
                <p:oleObj spid="_x0000_s2054" name="Worksheet" r:id="rId4" imgW="4715008" imgH="2276636" progId="Excel.Sheet.12">
                  <p:embed/>
                </p:oleObj>
              </mc:Choice>
              <mc:Fallback>
                <p:oleObj name="Worksheet" r:id="rId4" imgW="4715008" imgH="2276636" progId="Excel.Sheet.12">
                  <p:embed/>
                  <p:pic>
                    <p:nvPicPr>
                      <p:cNvPr id="13" name="Object 12">
                        <a:extLst>
                          <a:ext uri="{FF2B5EF4-FFF2-40B4-BE49-F238E27FC236}">
                            <a16:creationId xmlns:a16="http://schemas.microsoft.com/office/drawing/2014/main" id="{774256BC-7266-4F52-BEA6-8EF5A28505E5}"/>
                          </a:ext>
                        </a:extLst>
                      </p:cNvPr>
                      <p:cNvPicPr/>
                      <p:nvPr/>
                    </p:nvPicPr>
                    <p:blipFill>
                      <a:blip r:embed="rId5"/>
                      <a:stretch>
                        <a:fillRect/>
                      </a:stretch>
                    </p:blipFill>
                    <p:spPr>
                      <a:xfrm>
                        <a:off x="812798" y="1600200"/>
                        <a:ext cx="9093201" cy="4390455"/>
                      </a:xfrm>
                      <a:prstGeom prst="rect">
                        <a:avLst/>
                      </a:prstGeom>
                    </p:spPr>
                  </p:pic>
                </p:oleObj>
              </mc:Fallback>
            </mc:AlternateContent>
          </a:graphicData>
        </a:graphic>
      </p:graphicFrame>
    </p:spTree>
    <p:extLst>
      <p:ext uri="{BB962C8B-B14F-4D97-AF65-F5344CB8AC3E}">
        <p14:creationId xmlns:p14="http://schemas.microsoft.com/office/powerpoint/2010/main" val="2115858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Year to Year Change- General Fund</a:t>
            </a:r>
          </a:p>
        </p:txBody>
      </p:sp>
      <p:sp>
        <p:nvSpPr>
          <p:cNvPr id="2" name="Content Placeholder 1"/>
          <p:cNvSpPr>
            <a:spLocks noGrp="1"/>
          </p:cNvSpPr>
          <p:nvPr>
            <p:ph idx="1"/>
          </p:nvPr>
        </p:nvSpPr>
        <p:spPr>
          <a:xfrm>
            <a:off x="812800" y="1308847"/>
            <a:ext cx="8094134" cy="4939553"/>
          </a:xfrm>
        </p:spPr>
        <p:txBody>
          <a:bodyPr>
            <a:normAutofit/>
          </a:bodyPr>
          <a:lstStyle/>
          <a:p>
            <a:pPr marL="0" indent="0">
              <a:buNone/>
              <a:tabLst>
                <a:tab pos="6745288" algn="r"/>
              </a:tabLst>
            </a:pPr>
            <a:r>
              <a:rPr lang="en-US" dirty="0"/>
              <a:t>General Fund Increase 	$130,000</a:t>
            </a:r>
          </a:p>
          <a:p>
            <a:pPr>
              <a:tabLst>
                <a:tab pos="5891213" algn="dec"/>
                <a:tab pos="6400800" algn="r"/>
              </a:tabLst>
            </a:pPr>
            <a:r>
              <a:rPr lang="en-US" dirty="0"/>
              <a:t>CIP Transfer (134k Operating, 610 Fund bal.) 	(260,000)	</a:t>
            </a:r>
          </a:p>
          <a:p>
            <a:pPr>
              <a:tabLst>
                <a:tab pos="5891213" algn="dec"/>
                <a:tab pos="6400800" algn="r"/>
              </a:tabLst>
            </a:pPr>
            <a:r>
              <a:rPr lang="en-US" dirty="0"/>
              <a:t>Transfer to Schools	   38,000 </a:t>
            </a:r>
          </a:p>
          <a:p>
            <a:pPr>
              <a:tabLst>
                <a:tab pos="5891213" algn="dec"/>
                <a:tab pos="6400800" algn="r"/>
              </a:tabLst>
            </a:pPr>
            <a:r>
              <a:rPr lang="en-US" dirty="0"/>
              <a:t>Transfer to Water &amp; Sewer	102,000	  </a:t>
            </a:r>
          </a:p>
          <a:p>
            <a:pPr>
              <a:tabLst>
                <a:tab pos="5891213" algn="dec"/>
                <a:tab pos="6400800" algn="r"/>
              </a:tabLst>
            </a:pPr>
            <a:r>
              <a:rPr lang="en-US" dirty="0"/>
              <a:t>Incarceration (Net of RRJA and CCJDH)	(296,000)</a:t>
            </a:r>
          </a:p>
          <a:p>
            <a:pPr>
              <a:tabLst>
                <a:tab pos="5891213" algn="dec"/>
                <a:tab pos="6400800" algn="r"/>
              </a:tabLst>
            </a:pPr>
            <a:r>
              <a:rPr lang="en-US" dirty="0"/>
              <a:t>Debt service (2021 Issuance)	143,000</a:t>
            </a:r>
          </a:p>
          <a:p>
            <a:pPr>
              <a:tabLst>
                <a:tab pos="5891213" algn="dec"/>
                <a:tab pos="6400800" algn="r"/>
              </a:tabLst>
            </a:pPr>
            <a:r>
              <a:rPr lang="en-US" dirty="0"/>
              <a:t>COLA Increases 	300,000	   </a:t>
            </a:r>
          </a:p>
          <a:p>
            <a:pPr>
              <a:tabLst>
                <a:tab pos="5891213" algn="dec"/>
                <a:tab pos="6400800" algn="r"/>
              </a:tabLst>
            </a:pPr>
            <a:r>
              <a:rPr lang="en-US" dirty="0"/>
              <a:t>New FT Personnel	110,000	</a:t>
            </a:r>
          </a:p>
          <a:p>
            <a:pPr>
              <a:tabLst>
                <a:tab pos="5891213" algn="dec"/>
                <a:tab pos="6400800" algn="r"/>
              </a:tabLst>
            </a:pPr>
            <a:r>
              <a:rPr lang="en-US" dirty="0"/>
              <a:t>Health Insurance Decrease	(92,000)</a:t>
            </a:r>
          </a:p>
          <a:p>
            <a:pPr>
              <a:tabLst>
                <a:tab pos="5891213" algn="dec"/>
                <a:tab pos="6400800" algn="r"/>
              </a:tabLst>
            </a:pPr>
            <a:r>
              <a:rPr lang="en-US" dirty="0"/>
              <a:t>Chesterfield Shared Services	  79,000</a:t>
            </a:r>
          </a:p>
          <a:p>
            <a:pPr>
              <a:tabLst>
                <a:tab pos="5891213" algn="dec"/>
                <a:tab pos="6400800" algn="r"/>
              </a:tabLst>
            </a:pPr>
            <a:r>
              <a:rPr lang="en-US" dirty="0"/>
              <a:t>Other/ </a:t>
            </a:r>
            <a:r>
              <a:rPr lang="en-US" dirty="0" err="1"/>
              <a:t>Misc</a:t>
            </a:r>
            <a:r>
              <a:rPr lang="en-US" dirty="0"/>
              <a:t>	</a:t>
            </a:r>
            <a:r>
              <a:rPr lang="en-US" u="sng" dirty="0"/>
              <a:t>6,000</a:t>
            </a:r>
            <a:endParaRPr lang="en-US" dirty="0"/>
          </a:p>
          <a:p>
            <a:pPr marL="0" indent="0">
              <a:buNone/>
              <a:tabLst>
                <a:tab pos="6745288" algn="r"/>
              </a:tabLst>
            </a:pPr>
            <a:r>
              <a:rPr lang="en-US" dirty="0"/>
              <a:t>	$130,000</a:t>
            </a:r>
          </a:p>
        </p:txBody>
      </p:sp>
    </p:spTree>
    <p:extLst>
      <p:ext uri="{BB962C8B-B14F-4D97-AF65-F5344CB8AC3E}">
        <p14:creationId xmlns:p14="http://schemas.microsoft.com/office/powerpoint/2010/main" val="3539374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Year to Year Change- Other Funds</a:t>
            </a:r>
          </a:p>
        </p:txBody>
      </p:sp>
      <p:sp>
        <p:nvSpPr>
          <p:cNvPr id="2" name="Content Placeholder 1"/>
          <p:cNvSpPr>
            <a:spLocks noGrp="1"/>
          </p:cNvSpPr>
          <p:nvPr>
            <p:ph idx="1"/>
          </p:nvPr>
        </p:nvSpPr>
        <p:spPr>
          <a:xfrm>
            <a:off x="914400" y="1549039"/>
            <a:ext cx="7408333" cy="3407137"/>
          </a:xfrm>
        </p:spPr>
        <p:txBody>
          <a:bodyPr>
            <a:noAutofit/>
          </a:bodyPr>
          <a:lstStyle/>
          <a:p>
            <a:pPr marL="0" indent="0">
              <a:buNone/>
              <a:tabLst>
                <a:tab pos="461963" algn="l"/>
                <a:tab pos="5486400" algn="r"/>
                <a:tab pos="6916738" algn="r"/>
              </a:tabLst>
            </a:pPr>
            <a:r>
              <a:rPr lang="en-US" sz="2000" dirty="0"/>
              <a:t>Recreation Fund Decrease 		$(9,000)</a:t>
            </a:r>
          </a:p>
          <a:p>
            <a:pPr lvl="1">
              <a:tabLst>
                <a:tab pos="461963" algn="l"/>
                <a:tab pos="5486400" algn="r"/>
                <a:tab pos="6916738" algn="r"/>
              </a:tabLst>
            </a:pPr>
            <a:r>
              <a:rPr lang="en-US" sz="1800" dirty="0"/>
              <a:t>CIP (one time use of reserves in FY21)</a:t>
            </a:r>
          </a:p>
          <a:p>
            <a:pPr marL="0" indent="0">
              <a:buNone/>
              <a:tabLst>
                <a:tab pos="461963" algn="l"/>
                <a:tab pos="5486400" algn="r"/>
                <a:tab pos="6916738" algn="r"/>
              </a:tabLst>
            </a:pPr>
            <a:endParaRPr lang="en-US" sz="2000" dirty="0"/>
          </a:p>
          <a:p>
            <a:pPr marL="0" indent="0">
              <a:buNone/>
              <a:tabLst>
                <a:tab pos="461963" algn="l"/>
                <a:tab pos="5486400" algn="r"/>
                <a:tab pos="6916738" algn="r"/>
              </a:tabLst>
            </a:pPr>
            <a:r>
              <a:rPr lang="en-US" sz="2000" dirty="0"/>
              <a:t>Capital Projects Increase		1,508,000</a:t>
            </a:r>
          </a:p>
          <a:p>
            <a:pPr lvl="1">
              <a:tabLst>
                <a:tab pos="461963" algn="l"/>
                <a:tab pos="5486400" algn="r"/>
                <a:tab pos="6916738" algn="r"/>
              </a:tabLst>
            </a:pPr>
            <a:r>
              <a:rPr lang="en-US" sz="1800" dirty="0"/>
              <a:t>Issuance of $1.7M in debt for projects in FY22.	</a:t>
            </a:r>
            <a:r>
              <a:rPr lang="en-US" sz="2400" dirty="0"/>
              <a:t>  </a:t>
            </a:r>
          </a:p>
        </p:txBody>
      </p:sp>
      <p:sp>
        <p:nvSpPr>
          <p:cNvPr id="3" name="Slide Number Placeholder 2"/>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47</a:t>
            </a:fld>
            <a:endParaRPr lang="en-US" dirty="0">
              <a:solidFill>
                <a:srgbClr val="5FCBEF"/>
              </a:solidFill>
              <a:latin typeface="Trebuchet MS" panose="020B0603020202020204"/>
            </a:endParaRPr>
          </a:p>
        </p:txBody>
      </p:sp>
    </p:spTree>
    <p:extLst>
      <p:ext uri="{BB962C8B-B14F-4D97-AF65-F5344CB8AC3E}">
        <p14:creationId xmlns:p14="http://schemas.microsoft.com/office/powerpoint/2010/main" val="1636982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Year to Year Change- Other Funds</a:t>
            </a:r>
          </a:p>
        </p:txBody>
      </p:sp>
      <p:sp>
        <p:nvSpPr>
          <p:cNvPr id="2" name="Content Placeholder 1"/>
          <p:cNvSpPr>
            <a:spLocks noGrp="1"/>
          </p:cNvSpPr>
          <p:nvPr>
            <p:ph idx="1"/>
          </p:nvPr>
        </p:nvSpPr>
        <p:spPr>
          <a:xfrm>
            <a:off x="914400" y="1371600"/>
            <a:ext cx="7408333" cy="3650976"/>
          </a:xfrm>
        </p:spPr>
        <p:txBody>
          <a:bodyPr>
            <a:noAutofit/>
          </a:bodyPr>
          <a:lstStyle/>
          <a:p>
            <a:pPr marL="0" indent="0">
              <a:buNone/>
              <a:tabLst>
                <a:tab pos="461963" algn="l"/>
                <a:tab pos="5432425" algn="r"/>
                <a:tab pos="6799263" algn="r"/>
              </a:tabLst>
            </a:pPr>
            <a:r>
              <a:rPr lang="en-US" sz="2000" dirty="0"/>
              <a:t>Stormwater Decrease		(110,000)</a:t>
            </a:r>
          </a:p>
          <a:p>
            <a:pPr>
              <a:tabLst>
                <a:tab pos="5432425" algn="r"/>
                <a:tab pos="6400800" algn="r"/>
              </a:tabLst>
            </a:pPr>
            <a:r>
              <a:rPr lang="en-US" dirty="0"/>
              <a:t>No capital for FY22</a:t>
            </a:r>
          </a:p>
          <a:p>
            <a:pPr marL="0" indent="0">
              <a:buNone/>
              <a:tabLst>
                <a:tab pos="5432425" algn="r"/>
                <a:tab pos="6799263" algn="r"/>
              </a:tabLst>
            </a:pPr>
            <a:endParaRPr lang="en-US" sz="2000" dirty="0"/>
          </a:p>
          <a:p>
            <a:pPr marL="0" indent="0">
              <a:buNone/>
              <a:tabLst>
                <a:tab pos="5432425" algn="r"/>
                <a:tab pos="6799263" algn="r"/>
              </a:tabLst>
            </a:pPr>
            <a:r>
              <a:rPr lang="en-US" sz="2000" dirty="0"/>
              <a:t>Utilities Increase		83,000</a:t>
            </a:r>
          </a:p>
          <a:p>
            <a:pPr>
              <a:tabLst>
                <a:tab pos="5432425" algn="r"/>
                <a:tab pos="6799263" algn="r"/>
              </a:tabLst>
            </a:pPr>
            <a:r>
              <a:rPr lang="en-US" dirty="0"/>
              <a:t>5% increase in rates did not occur in FY20, so revenue flat</a:t>
            </a:r>
          </a:p>
          <a:p>
            <a:pPr>
              <a:tabLst>
                <a:tab pos="5432425" algn="r"/>
                <a:tab pos="6799263" algn="r"/>
              </a:tabLst>
            </a:pPr>
            <a:r>
              <a:rPr lang="en-US" dirty="0"/>
              <a:t>2.0% COLA &amp; General Fund Transfer</a:t>
            </a:r>
          </a:p>
          <a:p>
            <a:pPr>
              <a:tabLst>
                <a:tab pos="5432425" algn="r"/>
                <a:tab pos="6799263" algn="r"/>
              </a:tabLst>
            </a:pPr>
            <a:endParaRPr lang="en-US" dirty="0"/>
          </a:p>
          <a:p>
            <a:pPr marL="0" indent="0">
              <a:buNone/>
              <a:tabLst>
                <a:tab pos="5432425" algn="r"/>
                <a:tab pos="6799263" algn="r"/>
              </a:tabLst>
            </a:pPr>
            <a:r>
              <a:rPr lang="en-US" sz="2000" dirty="0"/>
              <a:t>	</a:t>
            </a:r>
          </a:p>
        </p:txBody>
      </p:sp>
      <p:sp>
        <p:nvSpPr>
          <p:cNvPr id="3" name="Slide Number Placeholder 2"/>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48</a:t>
            </a:fld>
            <a:endParaRPr lang="en-US" dirty="0">
              <a:solidFill>
                <a:srgbClr val="5FCBEF"/>
              </a:solidFill>
              <a:latin typeface="Trebuchet MS" panose="020B0603020202020204"/>
            </a:endParaRPr>
          </a:p>
        </p:txBody>
      </p:sp>
    </p:spTree>
    <p:extLst>
      <p:ext uri="{BB962C8B-B14F-4D97-AF65-F5344CB8AC3E}">
        <p14:creationId xmlns:p14="http://schemas.microsoft.com/office/powerpoint/2010/main" val="528730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580644"/>
            <a:ext cx="6096000" cy="829056"/>
          </a:xfrm>
        </p:spPr>
        <p:txBody>
          <a:bodyPr>
            <a:normAutofit fontScale="90000"/>
          </a:bodyPr>
          <a:lstStyle/>
          <a:p>
            <a:r>
              <a:rPr lang="en-US" dirty="0"/>
              <a:t>Unfunded Requests</a:t>
            </a:r>
            <a:br>
              <a:rPr lang="en-US" dirty="0"/>
            </a:br>
            <a:endParaRPr lang="en-US" dirty="0"/>
          </a:p>
        </p:txBody>
      </p:sp>
      <p:sp>
        <p:nvSpPr>
          <p:cNvPr id="3" name="Content Placeholder 2"/>
          <p:cNvSpPr>
            <a:spLocks noGrp="1"/>
          </p:cNvSpPr>
          <p:nvPr>
            <p:ph idx="1"/>
          </p:nvPr>
        </p:nvSpPr>
        <p:spPr>
          <a:xfrm>
            <a:off x="1219200" y="1219200"/>
            <a:ext cx="6781800" cy="3886200"/>
          </a:xfrm>
        </p:spPr>
        <p:txBody>
          <a:bodyPr>
            <a:normAutofit/>
          </a:bodyPr>
          <a:lstStyle/>
          <a:p>
            <a:pPr marL="0" indent="0">
              <a:buNone/>
            </a:pPr>
            <a:r>
              <a:rPr lang="en-US" sz="2000" dirty="0"/>
              <a:t>General</a:t>
            </a:r>
          </a:p>
          <a:p>
            <a:r>
              <a:rPr lang="en-US" sz="2000" dirty="0"/>
              <a:t>Remainder of FT position for Economic Development ($30,000)</a:t>
            </a:r>
          </a:p>
          <a:p>
            <a:r>
              <a:rPr lang="en-US" sz="2000" dirty="0"/>
              <a:t>Salary supplements-General District and Juvenile Courts ($23,000)</a:t>
            </a:r>
          </a:p>
          <a:p>
            <a:r>
              <a:rPr lang="en-US" sz="2000" dirty="0"/>
              <a:t>Fire Department staff vehicle ($49,000)</a:t>
            </a:r>
          </a:p>
          <a:p>
            <a:r>
              <a:rPr lang="en-US" sz="2000" dirty="0"/>
              <a:t>Chemical Spreader- Streets ($15,000)</a:t>
            </a:r>
          </a:p>
          <a:p>
            <a:r>
              <a:rPr lang="en-US" sz="2000" dirty="0"/>
              <a:t>SUV for Office on Youth ($32,500)</a:t>
            </a:r>
          </a:p>
          <a:p>
            <a:pPr marL="0" indent="0">
              <a:buNone/>
            </a:pPr>
            <a:endParaRPr lang="en-US" sz="2000" dirty="0"/>
          </a:p>
          <a:p>
            <a:pPr marL="0" indent="0">
              <a:buNone/>
            </a:pPr>
            <a:endParaRPr lang="en-US" sz="2000" dirty="0"/>
          </a:p>
        </p:txBody>
      </p:sp>
      <p:sp>
        <p:nvSpPr>
          <p:cNvPr id="5" name="Slide Number Placeholder 4"/>
          <p:cNvSpPr>
            <a:spLocks noGrp="1"/>
          </p:cNvSpPr>
          <p:nvPr>
            <p:ph type="sldNum" sz="quarter" idx="12"/>
          </p:nvPr>
        </p:nvSpPr>
        <p:spPr>
          <a:xfrm>
            <a:off x="9325087" y="6236603"/>
            <a:ext cx="1161826" cy="365125"/>
          </a:xfrm>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49</a:t>
            </a:fld>
            <a:endParaRPr lang="en-US" dirty="0">
              <a:solidFill>
                <a:srgbClr val="5FCBEF"/>
              </a:solidFill>
              <a:latin typeface="Trebuchet MS" panose="020B0603020202020204"/>
            </a:endParaRPr>
          </a:p>
        </p:txBody>
      </p:sp>
    </p:spTree>
    <p:extLst>
      <p:ext uri="{BB962C8B-B14F-4D97-AF65-F5344CB8AC3E}">
        <p14:creationId xmlns:p14="http://schemas.microsoft.com/office/powerpoint/2010/main" val="148964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0" y="533401"/>
            <a:ext cx="7772400" cy="1470025"/>
          </a:xfrm>
        </p:spPr>
        <p:txBody>
          <a:bodyPr/>
          <a:lstStyle/>
          <a:p>
            <a:r>
              <a:rPr lang="en-US" dirty="0">
                <a:latin typeface="Algerian" panose="04020705040A02060702" pitchFamily="82" charset="0"/>
              </a:rPr>
              <a:t>District 19 Community Services Board</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209800"/>
            <a:ext cx="4724400" cy="4066430"/>
          </a:xfrm>
          <a:prstGeom prst="rect">
            <a:avLst/>
          </a:prstGeom>
        </p:spPr>
      </p:pic>
    </p:spTree>
    <p:extLst>
      <p:ext uri="{BB962C8B-B14F-4D97-AF65-F5344CB8AC3E}">
        <p14:creationId xmlns:p14="http://schemas.microsoft.com/office/powerpoint/2010/main" val="38139627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2" name="Slide Number Placeholder 1"/>
          <p:cNvSpPr>
            <a:spLocks noGrp="1"/>
          </p:cNvSpPr>
          <p:nvPr>
            <p:ph type="sldNum" sz="quarter" idx="12"/>
          </p:nvPr>
        </p:nvSpPr>
        <p:spPr/>
        <p:txBody>
          <a:bodyPr/>
          <a:lstStyle/>
          <a:p>
            <a:pPr defTabSz="457200" eaLnBrk="1" fontAlgn="auto" hangingPunct="1">
              <a:spcBef>
                <a:spcPts val="0"/>
              </a:spcBef>
              <a:spcAft>
                <a:spcPts val="0"/>
              </a:spcAft>
            </a:pPr>
            <a:fld id="{9A88FBD6-9CAD-431C-8EE3-8AAE3DE480EC}" type="slidenum">
              <a:rPr lang="en-US">
                <a:solidFill>
                  <a:srgbClr val="5FCBEF"/>
                </a:solidFill>
                <a:latin typeface="Trebuchet MS" panose="020B0603020202020204"/>
              </a:rPr>
              <a:pPr defTabSz="457200" eaLnBrk="1" fontAlgn="auto" hangingPunct="1">
                <a:spcBef>
                  <a:spcPts val="0"/>
                </a:spcBef>
                <a:spcAft>
                  <a:spcPts val="0"/>
                </a:spcAft>
              </a:pPr>
              <a:t>50</a:t>
            </a:fld>
            <a:endParaRPr lang="en-US">
              <a:solidFill>
                <a:srgbClr val="5FCBEF"/>
              </a:solidFill>
              <a:latin typeface="Trebuchet MS" panose="020B0603020202020204"/>
            </a:endParaRPr>
          </a:p>
        </p:txBody>
      </p:sp>
    </p:spTree>
    <p:extLst>
      <p:ext uri="{BB962C8B-B14F-4D97-AF65-F5344CB8AC3E}">
        <p14:creationId xmlns:p14="http://schemas.microsoft.com/office/powerpoint/2010/main" val="2972903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118618" y="2286000"/>
            <a:ext cx="11768581" cy="4343399"/>
          </a:xfrm>
          <a:noFill/>
        </p:spPr>
        <p:txBody>
          <a:bodyPr/>
          <a:lstStyle/>
          <a:p>
            <a:pPr marL="808038" indent="-808038" eaLnBrk="1" hangingPunct="1">
              <a:buNone/>
              <a:defRPr/>
            </a:pPr>
            <a:endParaRPr lang="en-US" altLang="en-US" sz="800" b="1" dirty="0"/>
          </a:p>
          <a:p>
            <a:pPr marL="514350" indent="-514350" eaLnBrk="1" hangingPunct="1">
              <a:buClr>
                <a:srgbClr val="000000"/>
              </a:buClr>
              <a:buAutoNum type="arabicPeriod" startAt="7"/>
              <a:defRPr/>
            </a:pPr>
            <a:endParaRPr lang="en-US" altLang="en-US" sz="2800" b="1" u="sng" dirty="0">
              <a:solidFill>
                <a:schemeClr val="tx1"/>
              </a:solidFill>
              <a:latin typeface="Bookman Old Style" panose="02050604050505020204" pitchFamily="18" charset="0"/>
            </a:endParaRPr>
          </a:p>
          <a:p>
            <a:pPr marL="514350" indent="-514350" eaLnBrk="1" hangingPunct="1">
              <a:buClr>
                <a:srgbClr val="000000"/>
              </a:buClr>
              <a:buAutoNum type="arabicPeriod" startAt="7"/>
              <a:defRPr/>
            </a:pPr>
            <a:r>
              <a:rPr lang="en-US" altLang="en-US" sz="2800" b="1" u="sng" dirty="0">
                <a:solidFill>
                  <a:schemeClr val="tx1"/>
                </a:solidFill>
                <a:latin typeface="Bookman Old Style" panose="02050604050505020204" pitchFamily="18" charset="0"/>
              </a:rPr>
              <a:t>Commendations And Presentations: </a:t>
            </a:r>
          </a:p>
          <a:p>
            <a:pPr marL="457200" indent="-457200">
              <a:buClr>
                <a:schemeClr val="accent2">
                  <a:lumMod val="50000"/>
                </a:schemeClr>
              </a:buClr>
              <a:buNone/>
            </a:pPr>
            <a:r>
              <a:rPr lang="en-US" sz="2800" b="1" i="1" dirty="0">
                <a:solidFill>
                  <a:schemeClr val="accent2">
                    <a:lumMod val="50000"/>
                  </a:schemeClr>
                </a:solidFill>
                <a:latin typeface="Bookman Old Style" panose="02050604050505020204" pitchFamily="18" charset="0"/>
              </a:rPr>
              <a:t>D. Mayor Kochuba To Provide Update On The Crater Regional Workforce Development Board</a:t>
            </a:r>
          </a:p>
          <a:p>
            <a:pPr marL="457200" indent="-457200">
              <a:buClr>
                <a:schemeClr val="accent2">
                  <a:lumMod val="50000"/>
                </a:schemeClr>
              </a:buClr>
              <a:buNone/>
            </a:pPr>
            <a:endParaRPr lang="en-US" altLang="en-US" sz="2800" b="1" i="1" dirty="0">
              <a:solidFill>
                <a:schemeClr val="accent2">
                  <a:lumMod val="50000"/>
                </a:schemeClr>
              </a:solidFill>
              <a:latin typeface="Bookman Old Style" panose="02050604050505020204" pitchFamily="18" charset="0"/>
            </a:endParaRPr>
          </a:p>
        </p:txBody>
      </p:sp>
      <p:sp>
        <p:nvSpPr>
          <p:cNvPr id="4" name="Rectangle 2">
            <a:extLst>
              <a:ext uri="{FF2B5EF4-FFF2-40B4-BE49-F238E27FC236}">
                <a16:creationId xmlns:a16="http://schemas.microsoft.com/office/drawing/2014/main" id="{E46EEAF2-8090-4FD9-97CA-E1739743A14F}"/>
              </a:ext>
            </a:extLst>
          </p:cNvPr>
          <p:cNvSpPr>
            <a:spLocks noGrp="1" noChangeArrowheads="1"/>
          </p:cNvSpPr>
          <p:nvPr>
            <p:ph type="title"/>
          </p:nvPr>
        </p:nvSpPr>
        <p:spPr>
          <a:xfrm>
            <a:off x="381000" y="484415"/>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5" name="Picture 8" descr="Back to Home">
            <a:extLst>
              <a:ext uri="{FF2B5EF4-FFF2-40B4-BE49-F238E27FC236}">
                <a16:creationId xmlns:a16="http://schemas.microsoft.com/office/drawing/2014/main" id="{82E72CC1-75D9-4EBF-9600-38543D270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0308" y="436069"/>
            <a:ext cx="1728291" cy="20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402235"/>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5B61-B352-45A2-900F-5586D907D8B1}"/>
              </a:ext>
            </a:extLst>
          </p:cNvPr>
          <p:cNvSpPr>
            <a:spLocks noGrp="1"/>
          </p:cNvSpPr>
          <p:nvPr>
            <p:ph type="ctrTitle"/>
          </p:nvPr>
        </p:nvSpPr>
        <p:spPr>
          <a:xfrm>
            <a:off x="1524000" y="510724"/>
            <a:ext cx="9716086" cy="776775"/>
          </a:xfrm>
        </p:spPr>
        <p:txBody>
          <a:bodyPr>
            <a:normAutofit/>
          </a:bodyPr>
          <a:lstStyle/>
          <a:p>
            <a:r>
              <a:rPr lang="en-US" sz="4000" b="1" u="sng" dirty="0"/>
              <a:t>Crater Regional Workforce Development</a:t>
            </a:r>
          </a:p>
        </p:txBody>
      </p:sp>
      <p:sp>
        <p:nvSpPr>
          <p:cNvPr id="3" name="Subtitle 2">
            <a:extLst>
              <a:ext uri="{FF2B5EF4-FFF2-40B4-BE49-F238E27FC236}">
                <a16:creationId xmlns:a16="http://schemas.microsoft.com/office/drawing/2014/main" id="{98C3914D-1AFB-4300-993B-C545F5DD2BBE}"/>
              </a:ext>
            </a:extLst>
          </p:cNvPr>
          <p:cNvSpPr>
            <a:spLocks noGrp="1"/>
          </p:cNvSpPr>
          <p:nvPr>
            <p:ph type="subTitle" idx="1"/>
          </p:nvPr>
        </p:nvSpPr>
        <p:spPr>
          <a:xfrm>
            <a:off x="337623" y="1325218"/>
            <a:ext cx="11443559" cy="5267739"/>
          </a:xfrm>
        </p:spPr>
        <p:txBody>
          <a:bodyPr>
            <a:noAutofit/>
          </a:bodyPr>
          <a:lstStyle/>
          <a:p>
            <a:pPr marL="57150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 Regional Office </a:t>
            </a:r>
            <a:r>
              <a:rPr lang="en-US" sz="2800" dirty="0">
                <a:solidFill>
                  <a:srgbClr val="1D1D26"/>
                </a:solidFill>
                <a:latin typeface="Arial" panose="020B0604020202020204" pitchFamily="34" charset="0"/>
                <a:cs typeface="Arial" panose="020B0604020202020204" pitchFamily="34" charset="0"/>
              </a:rPr>
              <a:t>S</a:t>
            </a:r>
            <a:r>
              <a:rPr lang="en-US" sz="2800" b="0" i="0" dirty="0">
                <a:solidFill>
                  <a:srgbClr val="1D1D26"/>
                </a:solidFill>
                <a:effectLst/>
                <a:latin typeface="Arial" panose="020B0604020202020204" pitchFamily="34" charset="0"/>
                <a:cs typeface="Arial" panose="020B0604020202020204" pitchFamily="34" charset="0"/>
              </a:rPr>
              <a:t>ervicing: </a:t>
            </a:r>
            <a:r>
              <a:rPr lang="en-US" sz="2800" i="0" dirty="0">
                <a:solidFill>
                  <a:srgbClr val="1D1D26"/>
                </a:solidFill>
                <a:effectLst/>
                <a:latin typeface="Arial" panose="020B0604020202020204" pitchFamily="34" charset="0"/>
                <a:cs typeface="Arial" panose="020B0604020202020204" pitchFamily="34" charset="0"/>
              </a:rPr>
              <a:t>Colonial Heights, Dinwiddie, Emporia, </a:t>
            </a:r>
            <a:br>
              <a:rPr lang="en-US" sz="2800" i="0" dirty="0">
                <a:solidFill>
                  <a:srgbClr val="1D1D26"/>
                </a:solidFill>
                <a:effectLst/>
                <a:latin typeface="Arial" panose="020B0604020202020204" pitchFamily="34" charset="0"/>
                <a:cs typeface="Arial" panose="020B0604020202020204" pitchFamily="34" charset="0"/>
              </a:rPr>
            </a:br>
            <a:r>
              <a:rPr lang="en-US" sz="2800" i="0" dirty="0">
                <a:solidFill>
                  <a:srgbClr val="1D1D26"/>
                </a:solidFill>
                <a:effectLst/>
                <a:latin typeface="Arial" panose="020B0604020202020204" pitchFamily="34" charset="0"/>
                <a:cs typeface="Arial" panose="020B0604020202020204" pitchFamily="34" charset="0"/>
              </a:rPr>
              <a:t> Greensville,  Hopewell, Petersburg, Prince George, Surry</a:t>
            </a:r>
            <a:r>
              <a:rPr lang="en-US" sz="2800" dirty="0">
                <a:solidFill>
                  <a:srgbClr val="1D1D26"/>
                </a:solidFill>
                <a:latin typeface="Arial" panose="020B0604020202020204" pitchFamily="34" charset="0"/>
                <a:cs typeface="Arial" panose="020B0604020202020204" pitchFamily="34" charset="0"/>
              </a:rPr>
              <a:t> &amp; </a:t>
            </a:r>
            <a:r>
              <a:rPr lang="en-US" sz="2800" i="0" dirty="0">
                <a:solidFill>
                  <a:srgbClr val="1D1D26"/>
                </a:solidFill>
                <a:effectLst/>
                <a:latin typeface="Arial" panose="020B0604020202020204" pitchFamily="34" charset="0"/>
                <a:cs typeface="Arial" panose="020B0604020202020204" pitchFamily="34" charset="0"/>
              </a:rPr>
              <a:t>Sussex</a:t>
            </a:r>
          </a:p>
          <a:p>
            <a:pPr marL="457200" indent="-457200" algn="l">
              <a:buFont typeface="Arial" panose="020B0604020202020204" pitchFamily="34" charset="0"/>
              <a:buChar char="•"/>
            </a:pPr>
            <a:endParaRPr lang="en-US" sz="2800" dirty="0">
              <a:solidFill>
                <a:srgbClr val="1D1D26"/>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rgbClr val="1D1D26"/>
                </a:solidFill>
                <a:latin typeface="Arial" panose="020B0604020202020204" pitchFamily="34" charset="0"/>
                <a:cs typeface="Arial" panose="020B0604020202020204" pitchFamily="34" charset="0"/>
              </a:rPr>
              <a:t> Board of Directors: Chief elected officials from each locality</a:t>
            </a:r>
            <a:r>
              <a:rPr lang="en-US" sz="2800" b="0" i="0" dirty="0">
                <a:solidFill>
                  <a:srgbClr val="1D1D26"/>
                </a:solidFill>
                <a:effectLst/>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US" sz="2800" dirty="0">
                <a:latin typeface="Arial" panose="020B0604020202020204" pitchFamily="34" charset="0"/>
                <a:cs typeface="Arial" panose="020B0604020202020204" pitchFamily="34" charset="0"/>
              </a:rPr>
              <a:t>Mission: Providing </a:t>
            </a:r>
            <a:r>
              <a:rPr lang="en-US" sz="2800" dirty="0">
                <a:solidFill>
                  <a:srgbClr val="1D1D26"/>
                </a:solidFill>
                <a:latin typeface="Arial" panose="020B0604020202020204" pitchFamily="34" charset="0"/>
                <a:cs typeface="Arial" panose="020B0604020202020204" pitchFamily="34" charset="0"/>
              </a:rPr>
              <a:t>assistance for those seeking employment (youth &amp; adults) and businesses looking for employees</a:t>
            </a:r>
            <a:endParaRPr lang="en-US" sz="2800"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US" sz="2800" dirty="0">
                <a:latin typeface="Arial" panose="020B0604020202020204" pitchFamily="34" charset="0"/>
                <a:cs typeface="Arial" panose="020B0604020202020204" pitchFamily="34" charset="0"/>
              </a:rPr>
              <a:t>Funding Source: Federal funding </a:t>
            </a:r>
            <a:r>
              <a:rPr lang="en-US" sz="2800" b="0" i="0" dirty="0">
                <a:solidFill>
                  <a:srgbClr val="1D1D26"/>
                </a:solidFill>
                <a:effectLst/>
                <a:latin typeface="Arial" panose="020B0604020202020204" pitchFamily="34" charset="0"/>
                <a:cs typeface="Arial" panose="020B0604020202020204" pitchFamily="34" charset="0"/>
              </a:rPr>
              <a:t>from the Workforce Innovation &amp; Opportunity Act (WIOA) </a:t>
            </a:r>
          </a:p>
          <a:p>
            <a:pPr marL="457200" indent="-457200" algn="l">
              <a:buFont typeface="Arial" panose="020B0604020202020204" pitchFamily="34" charset="0"/>
              <a:buChar char="•"/>
            </a:pPr>
            <a:endParaRPr lang="en-US" sz="2800" b="0" i="0" dirty="0">
              <a:solidFill>
                <a:srgbClr val="1D1D26"/>
              </a:solidFill>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b="0" i="0" dirty="0">
                <a:solidFill>
                  <a:srgbClr val="1D1D26"/>
                </a:solidFill>
                <a:effectLst/>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891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5B61-B352-45A2-900F-5586D907D8B1}"/>
              </a:ext>
            </a:extLst>
          </p:cNvPr>
          <p:cNvSpPr>
            <a:spLocks noGrp="1"/>
          </p:cNvSpPr>
          <p:nvPr>
            <p:ph type="ctrTitle"/>
          </p:nvPr>
        </p:nvSpPr>
        <p:spPr>
          <a:xfrm>
            <a:off x="1524000" y="364952"/>
            <a:ext cx="9716086" cy="776775"/>
          </a:xfrm>
        </p:spPr>
        <p:txBody>
          <a:bodyPr>
            <a:normAutofit/>
          </a:bodyPr>
          <a:lstStyle/>
          <a:p>
            <a:r>
              <a:rPr lang="en-US" sz="4000" b="1" u="sng" dirty="0"/>
              <a:t>Crater Regional Workforce Development</a:t>
            </a:r>
          </a:p>
        </p:txBody>
      </p:sp>
      <p:sp>
        <p:nvSpPr>
          <p:cNvPr id="3" name="Subtitle 2">
            <a:extLst>
              <a:ext uri="{FF2B5EF4-FFF2-40B4-BE49-F238E27FC236}">
                <a16:creationId xmlns:a16="http://schemas.microsoft.com/office/drawing/2014/main" id="{98C3914D-1AFB-4300-993B-C545F5DD2BBE}"/>
              </a:ext>
            </a:extLst>
          </p:cNvPr>
          <p:cNvSpPr>
            <a:spLocks noGrp="1"/>
          </p:cNvSpPr>
          <p:nvPr>
            <p:ph type="subTitle" idx="1"/>
          </p:nvPr>
        </p:nvSpPr>
        <p:spPr>
          <a:xfrm>
            <a:off x="337623" y="1351724"/>
            <a:ext cx="11456811" cy="5141323"/>
          </a:xfrm>
        </p:spPr>
        <p:txBody>
          <a:bodyPr>
            <a:normAutofit/>
          </a:bodyPr>
          <a:lstStyle/>
          <a:p>
            <a:pPr marL="457200" indent="-457200" algn="l">
              <a:buFont typeface="Arial" panose="020B0604020202020204" pitchFamily="34" charset="0"/>
              <a:buChar char="•"/>
            </a:pPr>
            <a:r>
              <a:rPr lang="en-US" sz="2800" b="0" i="0" dirty="0">
                <a:solidFill>
                  <a:srgbClr val="1D1D26"/>
                </a:solidFill>
                <a:effectLst/>
                <a:latin typeface="Arial" panose="020B0604020202020204" pitchFamily="34" charset="0"/>
                <a:cs typeface="Arial" panose="020B0604020202020204" pitchFamily="34" charset="0"/>
              </a:rPr>
              <a:t>State Oversight: Virginia Community College System</a:t>
            </a:r>
          </a:p>
          <a:p>
            <a:pPr marL="457200" indent="-457200" algn="l">
              <a:buFont typeface="Arial" panose="020B0604020202020204" pitchFamily="34" charset="0"/>
              <a:buChar char="•"/>
            </a:pPr>
            <a:endParaRPr lang="en-US" sz="2800" dirty="0">
              <a:solidFill>
                <a:srgbClr val="1D1D26"/>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Operating Procedures:  An agreement approved by localities</a:t>
            </a:r>
          </a:p>
          <a:p>
            <a:pPr marL="1371600" lvl="2" indent="-457200" algn="l">
              <a:buFont typeface="Wingdings" panose="05000000000000000000" pitchFamily="2" charset="2"/>
              <a:buChar char="Ø"/>
            </a:pPr>
            <a:r>
              <a:rPr lang="en-US" sz="2400" dirty="0">
                <a:latin typeface="Arial" panose="020B0604020202020204" pitchFamily="34" charset="0"/>
                <a:cs typeface="Arial" panose="020B0604020202020204" pitchFamily="34" charset="0"/>
              </a:rPr>
              <a:t>Prior agreement signed in 1999</a:t>
            </a:r>
          </a:p>
          <a:p>
            <a:pPr marL="1371600" lvl="2" indent="-457200" algn="l">
              <a:buFont typeface="Wingdings" panose="05000000000000000000" pitchFamily="2" charset="2"/>
              <a:buChar char="Ø"/>
            </a:pPr>
            <a:r>
              <a:rPr lang="en-US" sz="2400" dirty="0">
                <a:latin typeface="Arial" panose="020B0604020202020204" pitchFamily="34" charset="0"/>
                <a:cs typeface="Arial" panose="020B0604020202020204" pitchFamily="34" charset="0"/>
              </a:rPr>
              <a:t>Current agreement signed in 2019</a:t>
            </a:r>
          </a:p>
          <a:p>
            <a:pPr marL="457200" indent="-4572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Recent Audit:  Identified a payment was made to a non-approved state contractor</a:t>
            </a:r>
          </a:p>
          <a:p>
            <a:pPr marL="1257300" lvl="2" indent="-342900" algn="l">
              <a:buFont typeface="Wingdings" panose="05000000000000000000" pitchFamily="2" charset="2"/>
              <a:buChar char="Ø"/>
            </a:pPr>
            <a:r>
              <a:rPr lang="en-US" sz="22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Based on the 1999 agreement localities are  responsible for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any disallowed costs  either evenly divided or based on a percentage</a:t>
            </a:r>
          </a:p>
          <a:p>
            <a:pPr lvl="3" algn="l"/>
            <a:endParaRPr lang="en-US" sz="2200" dirty="0">
              <a:latin typeface="Arial" panose="020B0604020202020204" pitchFamily="34" charset="0"/>
              <a:cs typeface="Arial" panose="020B0604020202020204" pitchFamily="34" charset="0"/>
            </a:endParaRPr>
          </a:p>
          <a:p>
            <a:pPr lvl="2" algn="l"/>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027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190500" y="1451557"/>
            <a:ext cx="11811000" cy="4876800"/>
          </a:xfrm>
          <a:solidFill>
            <a:schemeClr val="bg1"/>
          </a:solidFill>
        </p:spPr>
        <p:txBody>
          <a:bodyPr rtlCol="0">
            <a:noAutofit/>
          </a:bodyPr>
          <a:lstStyle/>
          <a:p>
            <a:pPr marL="0" indent="0" eaLnBrk="1" hangingPunct="1">
              <a:lnSpc>
                <a:spcPct val="80000"/>
              </a:lnSpc>
              <a:buClr>
                <a:srgbClr val="000000"/>
              </a:buClr>
              <a:buNone/>
              <a:defRPr/>
            </a:pPr>
            <a:endParaRPr lang="en-US" sz="800" b="1" dirty="0">
              <a:solidFill>
                <a:schemeClr val="tx1"/>
              </a:solidFill>
              <a:latin typeface="Bookman Old Style" panose="02050604050505020204" pitchFamily="18" charset="0"/>
            </a:endParaRPr>
          </a:p>
          <a:p>
            <a:pPr marL="0" indent="0" eaLnBrk="1" hangingPunct="1">
              <a:lnSpc>
                <a:spcPct val="80000"/>
              </a:lnSpc>
              <a:buClr>
                <a:srgbClr val="000000"/>
              </a:buClr>
              <a:buNone/>
              <a:defRPr/>
            </a:pPr>
            <a:r>
              <a:rPr lang="en-US" sz="2800" b="1" dirty="0">
                <a:solidFill>
                  <a:schemeClr val="tx1"/>
                </a:solidFill>
                <a:latin typeface="Bookman Old Style" panose="02050604050505020204" pitchFamily="18" charset="0"/>
              </a:rPr>
              <a:t>8.   </a:t>
            </a:r>
            <a:r>
              <a:rPr lang="en-US" sz="2800" b="1" u="sng" dirty="0">
                <a:solidFill>
                  <a:schemeClr val="tx1"/>
                </a:solidFill>
                <a:latin typeface="Bookman Old Style" panose="02050604050505020204" pitchFamily="18" charset="0"/>
              </a:rPr>
              <a:t>Reading of Manner Addressing Council</a:t>
            </a:r>
          </a:p>
          <a:p>
            <a:pPr marL="809707" indent="-809707" eaLnBrk="1" fontAlgn="auto" hangingPunct="1">
              <a:lnSpc>
                <a:spcPct val="80000"/>
              </a:lnSpc>
              <a:spcAft>
                <a:spcPts val="0"/>
              </a:spcAft>
              <a:buClr>
                <a:srgbClr val="000000"/>
              </a:buClr>
              <a:buFont typeface="Wingdings" pitchFamily="2" charset="2"/>
              <a:buAutoNum type="arabicPeriod" startAt="7"/>
              <a:defRPr/>
            </a:pPr>
            <a:endParaRPr lang="en-US" sz="2800" b="1" u="sng" dirty="0">
              <a:solidFill>
                <a:schemeClr val="tx1"/>
              </a:solidFill>
              <a:latin typeface="Bookman Old Style" panose="02050604050505020204" pitchFamily="18" charset="0"/>
            </a:endParaRPr>
          </a:p>
          <a:p>
            <a:pPr marL="0" indent="0" eaLnBrk="1" fontAlgn="auto" hangingPunct="1">
              <a:lnSpc>
                <a:spcPct val="80000"/>
              </a:lnSpc>
              <a:spcAft>
                <a:spcPts val="0"/>
              </a:spcAft>
              <a:buClr>
                <a:srgbClr val="000000"/>
              </a:buClr>
              <a:buNone/>
              <a:defRPr/>
            </a:pPr>
            <a:r>
              <a:rPr lang="en-US" sz="2800" b="1" dirty="0">
                <a:solidFill>
                  <a:schemeClr val="accent2">
                    <a:lumMod val="50000"/>
                  </a:schemeClr>
                </a:solidFill>
                <a:latin typeface="Bookman Old Style" pitchFamily="18" charset="0"/>
              </a:rPr>
              <a:t>ANY MEMBER OF THE PUBLIC addressing the Council shall approach the lectern, give his name and address in an audible tone of voice for the record, AND ADDRESS THE COUNCIL AS A BODY RATHER THAN SPEAK TO ANY MEMBER. Unless further time is granted by the Council, ANY MEMBER OF THE PUBLIC shall address the Council for a maximum of five (5) minutes, regardless of the number of issues he desires to discuss. PROVIDED however, that the main proponent of any application, petition, or plan that is the subject of a public hearing shall be allowed to address the Council initially for a</a:t>
            </a:r>
          </a:p>
          <a:p>
            <a:pPr marL="0" indent="0" eaLnBrk="1" fontAlgn="auto" hangingPunct="1">
              <a:lnSpc>
                <a:spcPct val="80000"/>
              </a:lnSpc>
              <a:spcAft>
                <a:spcPts val="0"/>
              </a:spcAft>
              <a:buClr>
                <a:srgbClr val="000000"/>
              </a:buClr>
              <a:buNone/>
              <a:defRPr/>
            </a:pPr>
            <a:r>
              <a:rPr lang="en-US" sz="2800" b="1" dirty="0">
                <a:solidFill>
                  <a:schemeClr val="accent2">
                    <a:lumMod val="50000"/>
                  </a:schemeClr>
                </a:solidFill>
                <a:latin typeface="Bookman Old Style" pitchFamily="18" charset="0"/>
              </a:rPr>
              <a:t>maximum of ten (10) minutes and later in rebuttal for a maximum of three (3) minutes. </a:t>
            </a:r>
            <a:endParaRPr lang="en-US" sz="2800" b="1" dirty="0">
              <a:solidFill>
                <a:schemeClr val="accent2">
                  <a:lumMod val="50000"/>
                </a:schemeClr>
              </a:solidFill>
            </a:endParaRPr>
          </a:p>
          <a:p>
            <a:pPr marL="809707" indent="-809707" eaLnBrk="1" fontAlgn="auto" hangingPunct="1">
              <a:spcAft>
                <a:spcPts val="0"/>
              </a:spcAft>
              <a:buNone/>
              <a:defRPr/>
            </a:pPr>
            <a:endParaRPr lang="en-US" sz="2800" b="1" dirty="0"/>
          </a:p>
        </p:txBody>
      </p:sp>
      <p:sp>
        <p:nvSpPr>
          <p:cNvPr id="128003" name="Rectangle 2"/>
          <p:cNvSpPr>
            <a:spLocks noGrp="1" noChangeArrowheads="1"/>
          </p:cNvSpPr>
          <p:nvPr>
            <p:ph type="title"/>
          </p:nvPr>
        </p:nvSpPr>
        <p:spPr>
          <a:xfrm>
            <a:off x="533400" y="381001"/>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128004" name="Picture 8"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443495"/>
            <a:ext cx="16764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7187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idx="1"/>
          </p:nvPr>
        </p:nvSpPr>
        <p:spPr>
          <a:xfrm>
            <a:off x="381000" y="2743200"/>
            <a:ext cx="11506200" cy="3810000"/>
          </a:xfrm>
        </p:spPr>
        <p:txBody>
          <a:bodyPr/>
          <a:lstStyle/>
          <a:p>
            <a:pPr marL="808038" indent="-808038" eaLnBrk="1" hangingPunct="1">
              <a:buNone/>
              <a:defRPr/>
            </a:pPr>
            <a:endParaRPr lang="en-US" altLang="en-US" sz="800" b="1" dirty="0"/>
          </a:p>
          <a:p>
            <a:pPr marL="808038" indent="-808038" eaLnBrk="1" hangingPunct="1">
              <a:buClr>
                <a:srgbClr val="000000"/>
              </a:buClr>
              <a:buFont typeface="Candara" panose="020E0502030303020204" pitchFamily="34" charset="0"/>
              <a:buAutoNum type="arabicPeriod" startAt="9"/>
              <a:defRPr/>
            </a:pPr>
            <a:r>
              <a:rPr lang="en-US" altLang="en-US" sz="2800" b="1" u="sng" dirty="0">
                <a:solidFill>
                  <a:schemeClr val="tx1"/>
                </a:solidFill>
                <a:latin typeface="Bookman Old Style" panose="02050604050505020204" pitchFamily="18" charset="0"/>
              </a:rPr>
              <a:t>Written Petitions and Communications By Members of the Public and Council Members </a:t>
            </a:r>
          </a:p>
          <a:p>
            <a:pPr marL="685800" indent="-685800" eaLnBrk="1" hangingPunct="1">
              <a:buClr>
                <a:srgbClr val="000000"/>
              </a:buClr>
              <a:buNone/>
              <a:defRPr/>
            </a:pPr>
            <a:r>
              <a:rPr lang="en-US" altLang="en-US" sz="3200" b="1" i="1" dirty="0">
                <a:solidFill>
                  <a:schemeClr val="accent2">
                    <a:lumMod val="50000"/>
                  </a:schemeClr>
                </a:solidFill>
                <a:latin typeface="Bookman Old Style" panose="02050604050505020204" pitchFamily="18" charset="0"/>
              </a:rPr>
              <a:t>A.  Presentation Of Information By Mr. Cherry On Police Mandate With Regard To Temporary Detention Orders For Suspects While Detained Hospitals Awaiting Transfer</a:t>
            </a:r>
          </a:p>
        </p:txBody>
      </p:sp>
      <p:sp>
        <p:nvSpPr>
          <p:cNvPr id="130051" name="Rectangle 2"/>
          <p:cNvSpPr>
            <a:spLocks noGrp="1" noChangeArrowheads="1"/>
          </p:cNvSpPr>
          <p:nvPr>
            <p:ph type="title"/>
          </p:nvPr>
        </p:nvSpPr>
        <p:spPr>
          <a:xfrm>
            <a:off x="609600" y="533400"/>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130052" name="Picture 8"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7596" y="447125"/>
            <a:ext cx="1655737" cy="19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786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idx="1"/>
          </p:nvPr>
        </p:nvSpPr>
        <p:spPr>
          <a:xfrm>
            <a:off x="381000" y="2743200"/>
            <a:ext cx="11506200" cy="3810000"/>
          </a:xfrm>
        </p:spPr>
        <p:txBody>
          <a:bodyPr/>
          <a:lstStyle/>
          <a:p>
            <a:pPr marL="808038" indent="-808038" eaLnBrk="1" hangingPunct="1">
              <a:buNone/>
              <a:defRPr/>
            </a:pPr>
            <a:endParaRPr lang="en-US" altLang="en-US" sz="800" b="1" dirty="0"/>
          </a:p>
          <a:p>
            <a:pPr marL="808038" indent="-808038" eaLnBrk="1" hangingPunct="1">
              <a:buClr>
                <a:srgbClr val="000000"/>
              </a:buClr>
              <a:buFont typeface="Candara" panose="020E0502030303020204" pitchFamily="34" charset="0"/>
              <a:buAutoNum type="arabicPeriod" startAt="9"/>
              <a:defRPr/>
            </a:pPr>
            <a:r>
              <a:rPr lang="en-US" altLang="en-US" sz="2800" b="1" u="sng" dirty="0">
                <a:solidFill>
                  <a:schemeClr val="tx1"/>
                </a:solidFill>
                <a:latin typeface="Bookman Old Style" panose="02050604050505020204" pitchFamily="18" charset="0"/>
              </a:rPr>
              <a:t>Written Petitions and Communications By Members of the Public and Council Members </a:t>
            </a:r>
          </a:p>
          <a:p>
            <a:pPr marL="685800" indent="-685800" eaLnBrk="1" hangingPunct="1">
              <a:buClr>
                <a:srgbClr val="000000"/>
              </a:buClr>
              <a:buNone/>
              <a:defRPr/>
            </a:pPr>
            <a:r>
              <a:rPr lang="en-US" altLang="en-US" sz="3200" b="1" i="1" dirty="0">
                <a:solidFill>
                  <a:schemeClr val="accent2">
                    <a:lumMod val="50000"/>
                  </a:schemeClr>
                </a:solidFill>
                <a:latin typeface="Bookman Old Style" panose="02050604050505020204" pitchFamily="18" charset="0"/>
              </a:rPr>
              <a:t>B.  Mr. Cherry To Provide Comments On The Operation Of A Mobile Health Clinic In The City Of Colonial Heights</a:t>
            </a:r>
          </a:p>
          <a:p>
            <a:pPr marL="685800" indent="-685800" eaLnBrk="1" hangingPunct="1">
              <a:buClr>
                <a:srgbClr val="000000"/>
              </a:buClr>
              <a:buNone/>
              <a:defRPr/>
            </a:pPr>
            <a:endParaRPr lang="en-US" altLang="en-US" sz="3200" b="1" i="1" dirty="0">
              <a:solidFill>
                <a:schemeClr val="accent2">
                  <a:lumMod val="50000"/>
                </a:schemeClr>
              </a:solidFill>
              <a:latin typeface="Bookman Old Style" panose="02050604050505020204" pitchFamily="18" charset="0"/>
            </a:endParaRPr>
          </a:p>
        </p:txBody>
      </p:sp>
      <p:sp>
        <p:nvSpPr>
          <p:cNvPr id="130051" name="Rectangle 2"/>
          <p:cNvSpPr>
            <a:spLocks noGrp="1" noChangeArrowheads="1"/>
          </p:cNvSpPr>
          <p:nvPr>
            <p:ph type="title"/>
          </p:nvPr>
        </p:nvSpPr>
        <p:spPr>
          <a:xfrm>
            <a:off x="609600" y="533400"/>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130052" name="Picture 8"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7596" y="447125"/>
            <a:ext cx="1655737" cy="19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593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idx="1"/>
          </p:nvPr>
        </p:nvSpPr>
        <p:spPr>
          <a:xfrm>
            <a:off x="304800" y="2663806"/>
            <a:ext cx="11506200" cy="3843338"/>
          </a:xfrm>
        </p:spPr>
        <p:txBody>
          <a:bodyPr/>
          <a:lstStyle/>
          <a:p>
            <a:pPr marL="808038" indent="-808038" eaLnBrk="1" hangingPunct="1">
              <a:buNone/>
            </a:pPr>
            <a:endParaRPr lang="en-US" altLang="en-US" sz="800" b="1" dirty="0"/>
          </a:p>
          <a:p>
            <a:pPr marL="0" indent="0" eaLnBrk="1" hangingPunct="1">
              <a:buClr>
                <a:srgbClr val="000000"/>
              </a:buClr>
              <a:buNone/>
            </a:pPr>
            <a:r>
              <a:rPr lang="en-US" altLang="en-US" sz="2800" b="1" dirty="0">
                <a:solidFill>
                  <a:schemeClr val="tx1"/>
                </a:solidFill>
                <a:latin typeface="Bookman Old Style" panose="02050604050505020204" pitchFamily="18" charset="0"/>
              </a:rPr>
              <a:t>10. </a:t>
            </a:r>
            <a:r>
              <a:rPr lang="en-US" altLang="en-US" sz="2800" b="1" u="sng" dirty="0">
                <a:solidFill>
                  <a:schemeClr val="tx1"/>
                </a:solidFill>
                <a:latin typeface="Bookman Old Style" panose="02050604050505020204" pitchFamily="18" charset="0"/>
              </a:rPr>
              <a:t>Advertised Public Hearings</a:t>
            </a:r>
          </a:p>
          <a:p>
            <a:pPr marL="742950" indent="-742950" eaLnBrk="1" hangingPunct="1">
              <a:buClr>
                <a:srgbClr val="000000"/>
              </a:buClr>
              <a:buNone/>
            </a:pPr>
            <a:r>
              <a:rPr lang="en-US" altLang="en-US" sz="3200" b="1" i="1" dirty="0">
                <a:solidFill>
                  <a:schemeClr val="accent2">
                    <a:lumMod val="50000"/>
                  </a:schemeClr>
                </a:solidFill>
                <a:latin typeface="Bookman Old Style" panose="02050604050505020204" pitchFamily="18" charset="0"/>
              </a:rPr>
              <a:t>A.  Public Hearing On The Proposed FY2022-FY2026 Capital Improvement Plan</a:t>
            </a:r>
          </a:p>
        </p:txBody>
      </p:sp>
      <p:sp>
        <p:nvSpPr>
          <p:cNvPr id="134147" name="Rectangle 2"/>
          <p:cNvSpPr>
            <a:spLocks noGrp="1" noChangeArrowheads="1"/>
          </p:cNvSpPr>
          <p:nvPr>
            <p:ph type="title"/>
          </p:nvPr>
        </p:nvSpPr>
        <p:spPr>
          <a:xfrm>
            <a:off x="457200" y="360067"/>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134148" name="Picture 8"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3474" y="373465"/>
            <a:ext cx="1716985" cy="206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886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idx="1"/>
          </p:nvPr>
        </p:nvSpPr>
        <p:spPr>
          <a:xfrm>
            <a:off x="342900" y="1828800"/>
            <a:ext cx="11506200" cy="3843338"/>
          </a:xfrm>
        </p:spPr>
        <p:txBody>
          <a:bodyPr/>
          <a:lstStyle/>
          <a:p>
            <a:pPr marL="808038" indent="-808038" eaLnBrk="1" hangingPunct="1">
              <a:buNone/>
            </a:pPr>
            <a:endParaRPr lang="en-US" altLang="en-US" sz="800" b="1" dirty="0"/>
          </a:p>
          <a:p>
            <a:pPr marL="0" indent="0" eaLnBrk="1" hangingPunct="1">
              <a:buClr>
                <a:srgbClr val="000000"/>
              </a:buClr>
              <a:buNone/>
            </a:pPr>
            <a:r>
              <a:rPr lang="en-US" altLang="en-US" sz="2800" b="1" dirty="0">
                <a:solidFill>
                  <a:schemeClr val="tx1"/>
                </a:solidFill>
                <a:latin typeface="Bookman Old Style" panose="02050604050505020204" pitchFamily="18" charset="0"/>
              </a:rPr>
              <a:t>10. </a:t>
            </a:r>
            <a:r>
              <a:rPr lang="en-US" altLang="en-US" sz="2800" b="1" u="sng" dirty="0">
                <a:solidFill>
                  <a:schemeClr val="tx1"/>
                </a:solidFill>
                <a:latin typeface="Bookman Old Style" panose="02050604050505020204" pitchFamily="18" charset="0"/>
              </a:rPr>
              <a:t>Advertised Public Hearings</a:t>
            </a:r>
          </a:p>
          <a:p>
            <a:pPr marL="742950" indent="-742950" eaLnBrk="1" hangingPunct="1">
              <a:buClr>
                <a:srgbClr val="000000"/>
              </a:buClr>
              <a:buNone/>
            </a:pPr>
            <a:r>
              <a:rPr lang="en-US" altLang="en-US" sz="3200" b="1" i="1" dirty="0">
                <a:solidFill>
                  <a:schemeClr val="accent2">
                    <a:lumMod val="50000"/>
                  </a:schemeClr>
                </a:solidFill>
                <a:latin typeface="Bookman Old Style" panose="02050604050505020204" pitchFamily="18" charset="0"/>
              </a:rPr>
              <a:t>B. AN ORDINANCE 21-FIN-4</a:t>
            </a:r>
          </a:p>
          <a:p>
            <a:pPr marL="0" indent="0" eaLnBrk="1" hangingPunct="1">
              <a:buClr>
                <a:srgbClr val="000000"/>
              </a:buClr>
              <a:buNone/>
            </a:pPr>
            <a:r>
              <a:rPr lang="en-US" altLang="en-US" sz="3200" i="1" dirty="0">
                <a:solidFill>
                  <a:schemeClr val="accent2">
                    <a:lumMod val="50000"/>
                  </a:schemeClr>
                </a:solidFill>
                <a:latin typeface="Bookman Old Style" panose="02050604050505020204" pitchFamily="18" charset="0"/>
              </a:rPr>
              <a:t>(First Reading)  To amend the General Fund Budget for the fiscal year beginning July 1, 2020 and ending June 30, 2021, by appropriating $2,458,986, consisting of 1) $941,054 in restricted fund balance from VDOT maintenance funds for pavement preservation projects; 2) $1,500,000 in unassigned fund balance for emergency sewer repairs; </a:t>
            </a:r>
          </a:p>
        </p:txBody>
      </p:sp>
      <p:sp>
        <p:nvSpPr>
          <p:cNvPr id="134147" name="Rectangle 2"/>
          <p:cNvSpPr>
            <a:spLocks noGrp="1" noChangeArrowheads="1"/>
          </p:cNvSpPr>
          <p:nvPr>
            <p:ph type="title"/>
          </p:nvPr>
        </p:nvSpPr>
        <p:spPr>
          <a:xfrm>
            <a:off x="457200" y="360067"/>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134148" name="Picture 8"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3474" y="373465"/>
            <a:ext cx="1716985" cy="206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7468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idx="1"/>
          </p:nvPr>
        </p:nvSpPr>
        <p:spPr>
          <a:xfrm>
            <a:off x="152400" y="0"/>
            <a:ext cx="12039600" cy="6858000"/>
          </a:xfrm>
          <a:solidFill>
            <a:schemeClr val="bg1"/>
          </a:solidFill>
        </p:spPr>
        <p:txBody>
          <a:bodyPr/>
          <a:lstStyle/>
          <a:p>
            <a:pPr marL="808038" indent="-808038" eaLnBrk="1" hangingPunct="1">
              <a:buNone/>
            </a:pPr>
            <a:endParaRPr lang="en-US" altLang="en-US" sz="800" b="1" dirty="0"/>
          </a:p>
          <a:p>
            <a:pPr marL="742950" indent="-742950" eaLnBrk="1" hangingPunct="1">
              <a:buClr>
                <a:srgbClr val="000000"/>
              </a:buClr>
              <a:buNone/>
            </a:pPr>
            <a:r>
              <a:rPr lang="en-US" altLang="en-US" sz="3200" b="1" i="1" dirty="0">
                <a:solidFill>
                  <a:schemeClr val="accent2">
                    <a:lumMod val="50000"/>
                  </a:schemeClr>
                </a:solidFill>
                <a:latin typeface="Bookman Old Style" panose="02050604050505020204" pitchFamily="18" charset="0"/>
              </a:rPr>
              <a:t>10.B. AN ORDINANCE NO 21-FIN-4 continued…</a:t>
            </a:r>
          </a:p>
          <a:p>
            <a:pPr marL="0" indent="0" eaLnBrk="1" hangingPunct="1">
              <a:buClr>
                <a:srgbClr val="000000"/>
              </a:buClr>
              <a:buNone/>
            </a:pPr>
            <a:r>
              <a:rPr lang="en-US" altLang="en-US" sz="3200" i="1" dirty="0">
                <a:solidFill>
                  <a:schemeClr val="accent2">
                    <a:lumMod val="50000"/>
                  </a:schemeClr>
                </a:solidFill>
                <a:latin typeface="Bookman Old Style" panose="02050604050505020204" pitchFamily="18" charset="0"/>
              </a:rPr>
              <a:t>3) $8,000 in assigned fund balance for the replacement of the HVAC unit on the utilities building; 4) $2,833 in animal shelter donations; 5) $6,399 in restricted fund balance for the purchase of a narcotics canine and the associated supplies; 6) $700 in additional fire program grant funds; and 7) $125,000 from the contingency reserve to be transferred to the emergency response fund for the August flooding event and February ice storms.</a:t>
            </a:r>
          </a:p>
        </p:txBody>
      </p:sp>
    </p:spTree>
    <p:extLst>
      <p:ext uri="{BB962C8B-B14F-4D97-AF65-F5344CB8AC3E}">
        <p14:creationId xmlns:p14="http://schemas.microsoft.com/office/powerpoint/2010/main" val="426094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630362"/>
          </a:xfrm>
          <a:solidFill>
            <a:schemeClr val="accent6">
              <a:lumMod val="20000"/>
              <a:lumOff val="80000"/>
            </a:schemeClr>
          </a:solidFill>
        </p:spPr>
        <p:txBody>
          <a:bodyPr>
            <a:noAutofit/>
          </a:bodyPr>
          <a:lstStyle/>
          <a:p>
            <a:r>
              <a:rPr lang="en-US" sz="3200" dirty="0"/>
              <a:t>District 19 Community Services Board (D19 CSB) is a multi-jurisdictional, community-based organization </a:t>
            </a:r>
          </a:p>
        </p:txBody>
      </p:sp>
      <p:sp>
        <p:nvSpPr>
          <p:cNvPr id="3" name="Content Placeholder 2"/>
          <p:cNvSpPr>
            <a:spLocks noGrp="1"/>
          </p:cNvSpPr>
          <p:nvPr>
            <p:ph sz="half" idx="1"/>
          </p:nvPr>
        </p:nvSpPr>
        <p:spPr>
          <a:xfrm>
            <a:off x="1981200" y="1905001"/>
            <a:ext cx="4038600" cy="4525963"/>
          </a:xfrm>
        </p:spPr>
        <p:txBody>
          <a:bodyPr>
            <a:normAutofit/>
          </a:bodyPr>
          <a:lstStyle/>
          <a:p>
            <a:r>
              <a:rPr lang="en-US" dirty="0"/>
              <a:t>Mission is to improve the quality and productivity of the lives of individuals who experience, or are at risk of experiencing, mental disabilities and/or substance abuse. </a:t>
            </a:r>
          </a:p>
        </p:txBody>
      </p:sp>
      <p:sp>
        <p:nvSpPr>
          <p:cNvPr id="4" name="Content Placeholder 3"/>
          <p:cNvSpPr>
            <a:spLocks noGrp="1"/>
          </p:cNvSpPr>
          <p:nvPr>
            <p:ph sz="half" idx="2"/>
          </p:nvPr>
        </p:nvSpPr>
        <p:spPr>
          <a:xfrm>
            <a:off x="6172200" y="2057401"/>
            <a:ext cx="4038600" cy="4525963"/>
          </a:xfrm>
        </p:spPr>
        <p:txBody>
          <a:bodyPr>
            <a:normAutofit/>
          </a:bodyPr>
          <a:lstStyle/>
          <a:p>
            <a:pPr lvl="0"/>
            <a:r>
              <a:rPr lang="en-US" sz="2000" dirty="0">
                <a:solidFill>
                  <a:prstClr val="black"/>
                </a:solidFill>
              </a:rPr>
              <a:t>We are licensed by the Virginia Department of Behavioral Health and Developmental Services to provide mental health, intellectual/developmental disability, substance abuse and prevention services to the citizens of the cities of </a:t>
            </a:r>
            <a:r>
              <a:rPr lang="en-US" sz="2000" dirty="0">
                <a:solidFill>
                  <a:srgbClr val="FF0000"/>
                </a:solidFill>
              </a:rPr>
              <a:t>Colonial Heights</a:t>
            </a:r>
            <a:r>
              <a:rPr lang="en-US" sz="2000" dirty="0">
                <a:solidFill>
                  <a:prstClr val="black"/>
                </a:solidFill>
              </a:rPr>
              <a:t>, </a:t>
            </a:r>
            <a:r>
              <a:rPr lang="en-US" sz="2000" dirty="0">
                <a:solidFill>
                  <a:srgbClr val="FF0000"/>
                </a:solidFill>
              </a:rPr>
              <a:t>Emporia</a:t>
            </a:r>
            <a:r>
              <a:rPr lang="en-US" sz="2000" dirty="0">
                <a:solidFill>
                  <a:prstClr val="black"/>
                </a:solidFill>
              </a:rPr>
              <a:t>, </a:t>
            </a:r>
            <a:r>
              <a:rPr lang="en-US" sz="2000" dirty="0">
                <a:solidFill>
                  <a:srgbClr val="FF0000"/>
                </a:solidFill>
              </a:rPr>
              <a:t>Hopewell</a:t>
            </a:r>
            <a:r>
              <a:rPr lang="en-US" sz="2000" dirty="0">
                <a:solidFill>
                  <a:prstClr val="black"/>
                </a:solidFill>
              </a:rPr>
              <a:t>, and </a:t>
            </a:r>
            <a:r>
              <a:rPr lang="en-US" sz="2000" dirty="0">
                <a:solidFill>
                  <a:srgbClr val="FF0000"/>
                </a:solidFill>
              </a:rPr>
              <a:t>Petersburg</a:t>
            </a:r>
            <a:r>
              <a:rPr lang="en-US" sz="2000" dirty="0">
                <a:solidFill>
                  <a:prstClr val="black"/>
                </a:solidFill>
              </a:rPr>
              <a:t>, and the counties of </a:t>
            </a:r>
            <a:r>
              <a:rPr lang="en-US" sz="2000" dirty="0">
                <a:solidFill>
                  <a:srgbClr val="FF0000"/>
                </a:solidFill>
              </a:rPr>
              <a:t>Dinwiddie</a:t>
            </a:r>
            <a:r>
              <a:rPr lang="en-US" sz="2000" dirty="0">
                <a:solidFill>
                  <a:prstClr val="black"/>
                </a:solidFill>
              </a:rPr>
              <a:t>, </a:t>
            </a:r>
            <a:r>
              <a:rPr lang="en-US" sz="2000" dirty="0">
                <a:solidFill>
                  <a:srgbClr val="FF0000"/>
                </a:solidFill>
              </a:rPr>
              <a:t>Greensville</a:t>
            </a:r>
            <a:r>
              <a:rPr lang="en-US" sz="2000" dirty="0">
                <a:solidFill>
                  <a:prstClr val="black"/>
                </a:solidFill>
              </a:rPr>
              <a:t>, </a:t>
            </a:r>
            <a:r>
              <a:rPr lang="en-US" sz="2000" dirty="0">
                <a:solidFill>
                  <a:srgbClr val="FF0000"/>
                </a:solidFill>
              </a:rPr>
              <a:t>Prince</a:t>
            </a:r>
            <a:r>
              <a:rPr lang="en-US" sz="2000" dirty="0">
                <a:solidFill>
                  <a:prstClr val="black"/>
                </a:solidFill>
              </a:rPr>
              <a:t> </a:t>
            </a:r>
            <a:r>
              <a:rPr lang="en-US" sz="2000" dirty="0">
                <a:solidFill>
                  <a:srgbClr val="FF0000"/>
                </a:solidFill>
              </a:rPr>
              <a:t>George, Surry, </a:t>
            </a:r>
            <a:r>
              <a:rPr lang="en-US" sz="2000" dirty="0">
                <a:solidFill>
                  <a:prstClr val="black"/>
                </a:solidFill>
              </a:rPr>
              <a:t>and </a:t>
            </a:r>
            <a:r>
              <a:rPr lang="en-US" sz="2000" dirty="0">
                <a:solidFill>
                  <a:srgbClr val="FF0000"/>
                </a:solidFill>
              </a:rPr>
              <a:t>Sussex.</a:t>
            </a:r>
          </a:p>
          <a:p>
            <a:endParaRPr lang="en-US" dirty="0"/>
          </a:p>
        </p:txBody>
      </p:sp>
    </p:spTree>
    <p:extLst>
      <p:ext uri="{BB962C8B-B14F-4D97-AF65-F5344CB8AC3E}">
        <p14:creationId xmlns:p14="http://schemas.microsoft.com/office/powerpoint/2010/main" val="1891384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idx="1"/>
          </p:nvPr>
        </p:nvSpPr>
        <p:spPr>
          <a:xfrm>
            <a:off x="0" y="0"/>
            <a:ext cx="12192000" cy="6858000"/>
          </a:xfrm>
          <a:solidFill>
            <a:schemeClr val="bg1"/>
          </a:solidFill>
        </p:spPr>
        <p:txBody>
          <a:bodyPr/>
          <a:lstStyle/>
          <a:p>
            <a:pPr marL="808038" indent="-808038" eaLnBrk="1" hangingPunct="1">
              <a:buNone/>
            </a:pPr>
            <a:endParaRPr lang="en-US" altLang="en-US" sz="800" b="1" dirty="0"/>
          </a:p>
          <a:p>
            <a:pPr marL="742950" indent="-742950" eaLnBrk="1" hangingPunct="1">
              <a:buClr>
                <a:srgbClr val="000000"/>
              </a:buClr>
              <a:buNone/>
            </a:pPr>
            <a:r>
              <a:rPr lang="en-US" altLang="en-US" sz="3200" b="1" i="1" dirty="0">
                <a:solidFill>
                  <a:schemeClr val="accent2">
                    <a:lumMod val="50000"/>
                  </a:schemeClr>
                </a:solidFill>
                <a:latin typeface="Bookman Old Style" panose="02050604050505020204" pitchFamily="18" charset="0"/>
              </a:rPr>
              <a:t>10.B. AN ORDINANCE NO 21-FIN-4 continued…</a:t>
            </a:r>
          </a:p>
          <a:p>
            <a:pPr marL="0" indent="0" eaLnBrk="1" hangingPunct="1">
              <a:buClr>
                <a:srgbClr val="000000"/>
              </a:buClr>
              <a:buNone/>
            </a:pPr>
            <a:r>
              <a:rPr lang="en-US" altLang="en-US" sz="3200" i="1" dirty="0">
                <a:solidFill>
                  <a:schemeClr val="accent2">
                    <a:lumMod val="50000"/>
                  </a:schemeClr>
                </a:solidFill>
                <a:latin typeface="Bookman Old Style" panose="02050604050505020204" pitchFamily="18" charset="0"/>
              </a:rPr>
              <a:t>To amend the Emergency Response Fund Budget for the fiscal year beginning July 1, 2020 and ending June 30, 2021, by appropriating $125,000 which is transferred from the general fund for the August flooding event and February ice storms.</a:t>
            </a:r>
          </a:p>
          <a:p>
            <a:pPr marL="0" indent="0" eaLnBrk="1" hangingPunct="1">
              <a:buClr>
                <a:srgbClr val="000000"/>
              </a:buClr>
              <a:buNone/>
            </a:pPr>
            <a:r>
              <a:rPr lang="en-US" altLang="en-US" sz="3200" i="1" dirty="0">
                <a:solidFill>
                  <a:schemeClr val="accent2">
                    <a:lumMod val="50000"/>
                  </a:schemeClr>
                </a:solidFill>
                <a:latin typeface="Bookman Old Style" panose="02050604050505020204" pitchFamily="18" charset="0"/>
              </a:rPr>
              <a:t>To amend the Capital Projects Budget for the fiscal year beginning July 1, 2020 and ending June 30, 2021, by appropriating $1,246,353 consisting of 1) $1,109,604 in state and federal funds for the completion of the Dupuy Avenue Modernization project; and 2) $136,749 in state and federal funds for the completion of the City Bridges Rehabilitation project.</a:t>
            </a:r>
          </a:p>
        </p:txBody>
      </p:sp>
    </p:spTree>
    <p:extLst>
      <p:ext uri="{BB962C8B-B14F-4D97-AF65-F5344CB8AC3E}">
        <p14:creationId xmlns:p14="http://schemas.microsoft.com/office/powerpoint/2010/main" val="211085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idx="1"/>
          </p:nvPr>
        </p:nvSpPr>
        <p:spPr>
          <a:xfrm>
            <a:off x="0" y="0"/>
            <a:ext cx="12192000" cy="6858000"/>
          </a:xfrm>
          <a:solidFill>
            <a:schemeClr val="bg1"/>
          </a:solidFill>
        </p:spPr>
        <p:txBody>
          <a:bodyPr/>
          <a:lstStyle/>
          <a:p>
            <a:pPr marL="808038" indent="-808038" eaLnBrk="1" hangingPunct="1">
              <a:buNone/>
            </a:pPr>
            <a:endParaRPr lang="en-US" altLang="en-US" sz="800" b="1" dirty="0"/>
          </a:p>
          <a:p>
            <a:pPr marL="742950" indent="-742950" eaLnBrk="1" hangingPunct="1">
              <a:buClr>
                <a:srgbClr val="000000"/>
              </a:buClr>
              <a:buNone/>
            </a:pPr>
            <a:r>
              <a:rPr lang="en-US" altLang="en-US" sz="3200" b="1" i="1" dirty="0">
                <a:solidFill>
                  <a:schemeClr val="accent2">
                    <a:lumMod val="50000"/>
                  </a:schemeClr>
                </a:solidFill>
                <a:latin typeface="Bookman Old Style" panose="02050604050505020204" pitchFamily="18" charset="0"/>
              </a:rPr>
              <a:t>10.B. AN ORDINANCE NO 21-FIN-4 continued…</a:t>
            </a:r>
          </a:p>
          <a:p>
            <a:pPr marL="0" indent="0" eaLnBrk="1" hangingPunct="1">
              <a:buClr>
                <a:srgbClr val="000000"/>
              </a:buClr>
              <a:buNone/>
            </a:pPr>
            <a:r>
              <a:rPr lang="en-US" altLang="en-US" sz="3200" i="1" dirty="0">
                <a:solidFill>
                  <a:schemeClr val="accent2">
                    <a:lumMod val="50000"/>
                  </a:schemeClr>
                </a:solidFill>
                <a:latin typeface="Bookman Old Style" panose="02050604050505020204" pitchFamily="18" charset="0"/>
              </a:rPr>
              <a:t>To amend the Water and Sewer Fund Budget for the fiscal year beginning July 1, 2020 and ending June 30, 2021, by appropriating $1,500,000 which is transferred from the general fund for emergency sewer repairs.</a:t>
            </a:r>
          </a:p>
        </p:txBody>
      </p:sp>
    </p:spTree>
    <p:extLst>
      <p:ext uri="{BB962C8B-B14F-4D97-AF65-F5344CB8AC3E}">
        <p14:creationId xmlns:p14="http://schemas.microsoft.com/office/powerpoint/2010/main" val="710974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idx="1"/>
          </p:nvPr>
        </p:nvSpPr>
        <p:spPr>
          <a:xfrm>
            <a:off x="342900" y="2436845"/>
            <a:ext cx="11506200" cy="3843338"/>
          </a:xfrm>
        </p:spPr>
        <p:txBody>
          <a:bodyPr/>
          <a:lstStyle/>
          <a:p>
            <a:pPr marL="808038" indent="-808038" eaLnBrk="1" hangingPunct="1">
              <a:buNone/>
            </a:pPr>
            <a:endParaRPr lang="en-US" altLang="en-US" sz="800" b="1" dirty="0"/>
          </a:p>
          <a:p>
            <a:pPr marL="0" indent="0" eaLnBrk="1" hangingPunct="1">
              <a:buClr>
                <a:srgbClr val="000000"/>
              </a:buClr>
              <a:buNone/>
            </a:pPr>
            <a:r>
              <a:rPr lang="en-US" altLang="en-US" sz="2800" b="1" dirty="0">
                <a:solidFill>
                  <a:schemeClr val="tx1"/>
                </a:solidFill>
                <a:latin typeface="Bookman Old Style" panose="02050604050505020204" pitchFamily="18" charset="0"/>
              </a:rPr>
              <a:t>11.  </a:t>
            </a:r>
            <a:r>
              <a:rPr lang="en-US" altLang="en-US" sz="2800" b="1" u="sng" dirty="0">
                <a:solidFill>
                  <a:schemeClr val="tx1"/>
                </a:solidFill>
                <a:latin typeface="Bookman Old Style" panose="02050604050505020204" pitchFamily="18" charset="0"/>
              </a:rPr>
              <a:t>Hearing of Citizens Generally on Non-Agenda Items</a:t>
            </a:r>
          </a:p>
        </p:txBody>
      </p:sp>
      <p:sp>
        <p:nvSpPr>
          <p:cNvPr id="134147" name="Rectangle 2"/>
          <p:cNvSpPr>
            <a:spLocks noGrp="1" noChangeArrowheads="1"/>
          </p:cNvSpPr>
          <p:nvPr>
            <p:ph type="title"/>
          </p:nvPr>
        </p:nvSpPr>
        <p:spPr>
          <a:xfrm>
            <a:off x="457200" y="360067"/>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134148" name="Picture 8"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3474" y="373465"/>
            <a:ext cx="1716985" cy="206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794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114300" y="2590800"/>
            <a:ext cx="12039600" cy="4093004"/>
          </a:xfrm>
          <a:noFill/>
        </p:spPr>
        <p:txBody>
          <a:bodyPr/>
          <a:lstStyle/>
          <a:p>
            <a:pPr marL="463550" indent="-463550" eaLnBrk="1" hangingPunct="1">
              <a:buClr>
                <a:srgbClr val="000000"/>
              </a:buClr>
              <a:buFont typeface="+mj-lt"/>
              <a:buAutoNum type="arabicPeriod" startAt="12"/>
              <a:defRPr/>
            </a:pPr>
            <a:r>
              <a:rPr lang="en-US" altLang="en-US" sz="2800" b="1" u="sng" dirty="0">
                <a:solidFill>
                  <a:prstClr val="black"/>
                </a:solidFill>
                <a:latin typeface="Bookman Old Style" pitchFamily="18" charset="0"/>
              </a:rPr>
              <a:t>Consideration of Uncontested Minutes, Ordinances, Resolutions, and Motions in Accordance with the Consent Agenda</a:t>
            </a:r>
          </a:p>
          <a:p>
            <a:pPr marL="808038" indent="-808038" eaLnBrk="1" hangingPunct="1">
              <a:buClr>
                <a:srgbClr val="000000"/>
              </a:buClr>
              <a:buFont typeface="Wingdings" panose="05000000000000000000" pitchFamily="2" charset="2"/>
              <a:buAutoNum type="arabicPeriod" startAt="7"/>
              <a:defRPr/>
            </a:pPr>
            <a:endParaRPr lang="en-US" altLang="en-US" sz="800" b="1" dirty="0">
              <a:latin typeface="Bookman Old Style" panose="02050604050505020204" pitchFamily="18" charset="0"/>
            </a:endParaRPr>
          </a:p>
          <a:p>
            <a:pPr marL="109538" lvl="2" indent="0">
              <a:buClr>
                <a:schemeClr val="accent1">
                  <a:lumMod val="75000"/>
                </a:schemeClr>
              </a:buClr>
              <a:buAutoNum type="alphaUcPeriod"/>
              <a:defRPr/>
            </a:pPr>
            <a:r>
              <a:rPr lang="en-US" altLang="en-US" sz="3200" b="1" i="1" dirty="0">
                <a:solidFill>
                  <a:schemeClr val="accent2">
                    <a:lumMod val="50000"/>
                  </a:schemeClr>
                </a:solidFill>
                <a:latin typeface="Bookman Old Style" panose="02050604050505020204" pitchFamily="18" charset="0"/>
              </a:rPr>
              <a:t> AN ORDINANCE 21-4</a:t>
            </a:r>
          </a:p>
          <a:p>
            <a:pPr marL="109538" lvl="2" indent="0">
              <a:buClr>
                <a:srgbClr val="FF0000"/>
              </a:buClr>
              <a:buNone/>
              <a:defRPr/>
            </a:pPr>
            <a:r>
              <a:rPr lang="en-US" altLang="en-US" sz="2800" i="1" dirty="0">
                <a:solidFill>
                  <a:schemeClr val="accent2">
                    <a:lumMod val="50000"/>
                  </a:schemeClr>
                </a:solidFill>
                <a:latin typeface="Bookman Old Style" panose="02050604050505020204" pitchFamily="18" charset="0"/>
              </a:rPr>
              <a:t>(Second Reading) Awarding the City Manager a 2% bonus.</a:t>
            </a:r>
          </a:p>
        </p:txBody>
      </p:sp>
      <p:sp>
        <p:nvSpPr>
          <p:cNvPr id="3" name="Rectangle 2">
            <a:extLst>
              <a:ext uri="{FF2B5EF4-FFF2-40B4-BE49-F238E27FC236}">
                <a16:creationId xmlns:a16="http://schemas.microsoft.com/office/drawing/2014/main" id="{C9759536-4E38-4562-8F3B-B8EF5D1DCCEC}"/>
              </a:ext>
            </a:extLst>
          </p:cNvPr>
          <p:cNvSpPr>
            <a:spLocks noGrp="1" noChangeArrowheads="1"/>
          </p:cNvSpPr>
          <p:nvPr>
            <p:ph type="title"/>
          </p:nvPr>
        </p:nvSpPr>
        <p:spPr>
          <a:xfrm>
            <a:off x="457200" y="360067"/>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4" name="Picture 8" descr="Back to Home">
            <a:extLst>
              <a:ext uri="{FF2B5EF4-FFF2-40B4-BE49-F238E27FC236}">
                <a16:creationId xmlns:a16="http://schemas.microsoft.com/office/drawing/2014/main" id="{EEA2DEEF-7227-4FD4-B591-33407CC12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3474" y="373465"/>
            <a:ext cx="1716985" cy="206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4709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38100" y="2133600"/>
            <a:ext cx="12039600" cy="4093004"/>
          </a:xfrm>
          <a:noFill/>
        </p:spPr>
        <p:txBody>
          <a:bodyPr/>
          <a:lstStyle/>
          <a:p>
            <a:pPr marL="463550" indent="-463550" eaLnBrk="1" hangingPunct="1">
              <a:buClr>
                <a:srgbClr val="000000"/>
              </a:buClr>
              <a:buFont typeface="+mj-lt"/>
              <a:buAutoNum type="arabicPeriod" startAt="12"/>
              <a:defRPr/>
            </a:pPr>
            <a:r>
              <a:rPr lang="en-US" altLang="en-US" sz="2800" b="1" u="sng" dirty="0">
                <a:solidFill>
                  <a:prstClr val="black"/>
                </a:solidFill>
                <a:latin typeface="Bookman Old Style" pitchFamily="18" charset="0"/>
              </a:rPr>
              <a:t>Consideration of Uncontested Minutes, Ordinances, Resolutions, and Motions in Accordance with the Consent Agenda</a:t>
            </a:r>
          </a:p>
          <a:p>
            <a:pPr marL="808038" indent="-808038" eaLnBrk="1" hangingPunct="1">
              <a:buClr>
                <a:srgbClr val="000000"/>
              </a:buClr>
              <a:buFont typeface="Wingdings" panose="05000000000000000000" pitchFamily="2" charset="2"/>
              <a:buAutoNum type="arabicPeriod" startAt="7"/>
              <a:defRPr/>
            </a:pPr>
            <a:endParaRPr lang="en-US" altLang="en-US" sz="800" b="1" dirty="0">
              <a:latin typeface="Bookman Old Style" panose="02050604050505020204" pitchFamily="18" charset="0"/>
            </a:endParaRPr>
          </a:p>
          <a:p>
            <a:pPr marL="109538" lvl="2" indent="0">
              <a:buClr>
                <a:schemeClr val="accent1">
                  <a:lumMod val="75000"/>
                </a:schemeClr>
              </a:buClr>
              <a:buNone/>
              <a:defRPr/>
            </a:pPr>
            <a:r>
              <a:rPr lang="en-US" altLang="en-US" sz="3200" b="1" i="1" dirty="0">
                <a:solidFill>
                  <a:schemeClr val="accent2">
                    <a:lumMod val="50000"/>
                  </a:schemeClr>
                </a:solidFill>
                <a:latin typeface="Bookman Old Style" panose="02050604050505020204" pitchFamily="18" charset="0"/>
              </a:rPr>
              <a:t>B. AN ORDINANCE 21-FIN-3</a:t>
            </a:r>
          </a:p>
          <a:p>
            <a:pPr marL="109538" lvl="2" indent="0">
              <a:buClr>
                <a:schemeClr val="accent1">
                  <a:lumMod val="75000"/>
                </a:schemeClr>
              </a:buClr>
              <a:buNone/>
              <a:defRPr/>
            </a:pPr>
            <a:r>
              <a:rPr lang="en-US" altLang="en-US" sz="3200" i="1" dirty="0">
                <a:solidFill>
                  <a:schemeClr val="accent2">
                    <a:lumMod val="50000"/>
                  </a:schemeClr>
                </a:solidFill>
                <a:latin typeface="Bookman Old Style" panose="02050604050505020204" pitchFamily="18" charset="0"/>
              </a:rPr>
              <a:t>(Second Reading)  To amend the General Fund Budget for the fiscal year beginning July 1, 2020 and ending June 30, 2021, by appropriating $45,000 in unassigned fund balance for the purchase of a spreader rack for Public Works.</a:t>
            </a:r>
          </a:p>
        </p:txBody>
      </p:sp>
      <p:sp>
        <p:nvSpPr>
          <p:cNvPr id="3" name="Rectangle 2">
            <a:extLst>
              <a:ext uri="{FF2B5EF4-FFF2-40B4-BE49-F238E27FC236}">
                <a16:creationId xmlns:a16="http://schemas.microsoft.com/office/drawing/2014/main" id="{C9759536-4E38-4562-8F3B-B8EF5D1DCCEC}"/>
              </a:ext>
            </a:extLst>
          </p:cNvPr>
          <p:cNvSpPr>
            <a:spLocks noGrp="1" noChangeArrowheads="1"/>
          </p:cNvSpPr>
          <p:nvPr>
            <p:ph type="title"/>
          </p:nvPr>
        </p:nvSpPr>
        <p:spPr>
          <a:xfrm>
            <a:off x="457200" y="360067"/>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4" name="Picture 8" descr="Back to Home">
            <a:extLst>
              <a:ext uri="{FF2B5EF4-FFF2-40B4-BE49-F238E27FC236}">
                <a16:creationId xmlns:a16="http://schemas.microsoft.com/office/drawing/2014/main" id="{EEA2DEEF-7227-4FD4-B591-33407CC12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3474" y="373465"/>
            <a:ext cx="1716985" cy="206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885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38100" y="2133600"/>
            <a:ext cx="12039600" cy="4093004"/>
          </a:xfrm>
          <a:noFill/>
        </p:spPr>
        <p:txBody>
          <a:bodyPr/>
          <a:lstStyle/>
          <a:p>
            <a:pPr marL="463550" indent="-463550" eaLnBrk="1" hangingPunct="1">
              <a:buClr>
                <a:srgbClr val="000000"/>
              </a:buClr>
              <a:buFont typeface="+mj-lt"/>
              <a:buAutoNum type="arabicPeriod" startAt="12"/>
              <a:defRPr/>
            </a:pPr>
            <a:r>
              <a:rPr lang="en-US" altLang="en-US" sz="2800" b="1" u="sng" dirty="0">
                <a:solidFill>
                  <a:prstClr val="black"/>
                </a:solidFill>
                <a:latin typeface="Bookman Old Style" pitchFamily="18" charset="0"/>
              </a:rPr>
              <a:t>Consideration of Uncontested Minutes, Ordinances, Resolutions, and Motions in Accordance with the Consent Agenda</a:t>
            </a:r>
          </a:p>
          <a:p>
            <a:pPr marL="808038" indent="-808038" eaLnBrk="1" hangingPunct="1">
              <a:buClr>
                <a:srgbClr val="000000"/>
              </a:buClr>
              <a:buFont typeface="Wingdings" panose="05000000000000000000" pitchFamily="2" charset="2"/>
              <a:buAutoNum type="arabicPeriod" startAt="7"/>
              <a:defRPr/>
            </a:pPr>
            <a:endParaRPr lang="en-US" altLang="en-US" sz="800" b="1" dirty="0">
              <a:latin typeface="Bookman Old Style" panose="02050604050505020204" pitchFamily="18" charset="0"/>
            </a:endParaRPr>
          </a:p>
          <a:p>
            <a:pPr marL="109538" lvl="2" indent="0">
              <a:buClr>
                <a:schemeClr val="accent1">
                  <a:lumMod val="75000"/>
                </a:schemeClr>
              </a:buClr>
              <a:buNone/>
              <a:defRPr/>
            </a:pPr>
            <a:r>
              <a:rPr lang="en-US" altLang="en-US" sz="3200" b="1" i="1" dirty="0">
                <a:solidFill>
                  <a:schemeClr val="accent2">
                    <a:lumMod val="50000"/>
                  </a:schemeClr>
                </a:solidFill>
                <a:latin typeface="Bookman Old Style" panose="02050604050505020204" pitchFamily="18" charset="0"/>
              </a:rPr>
              <a:t>C. November 8, 2014 Special Meeting Minutes</a:t>
            </a:r>
          </a:p>
          <a:p>
            <a:pPr marL="109538" lvl="2" indent="0">
              <a:buClr>
                <a:schemeClr val="accent1">
                  <a:lumMod val="75000"/>
                </a:schemeClr>
              </a:buClr>
              <a:buNone/>
              <a:defRPr/>
            </a:pPr>
            <a:r>
              <a:rPr lang="en-US" altLang="en-US" sz="3200" b="1" i="1" dirty="0">
                <a:solidFill>
                  <a:schemeClr val="accent2">
                    <a:lumMod val="50000"/>
                  </a:schemeClr>
                </a:solidFill>
                <a:latin typeface="Bookman Old Style" panose="02050604050505020204" pitchFamily="18" charset="0"/>
              </a:rPr>
              <a:t>D. April 26, 2016 Special Meeting Minutes</a:t>
            </a:r>
          </a:p>
          <a:p>
            <a:pPr marL="109538" lvl="2" indent="0">
              <a:buClr>
                <a:schemeClr val="accent1">
                  <a:lumMod val="75000"/>
                </a:schemeClr>
              </a:buClr>
              <a:buNone/>
              <a:defRPr/>
            </a:pPr>
            <a:r>
              <a:rPr lang="en-US" altLang="en-US" sz="3200" b="1" i="1" dirty="0">
                <a:solidFill>
                  <a:schemeClr val="accent2">
                    <a:lumMod val="50000"/>
                  </a:schemeClr>
                </a:solidFill>
                <a:latin typeface="Bookman Old Style" panose="02050604050505020204" pitchFamily="18" charset="0"/>
              </a:rPr>
              <a:t>E. March 9, 2021 Special Meeting Minutes</a:t>
            </a:r>
          </a:p>
          <a:p>
            <a:pPr marL="109538" lvl="2" indent="0">
              <a:buClr>
                <a:schemeClr val="accent1">
                  <a:lumMod val="75000"/>
                </a:schemeClr>
              </a:buClr>
              <a:buNone/>
              <a:defRPr/>
            </a:pPr>
            <a:r>
              <a:rPr lang="en-US" altLang="en-US" sz="3200" b="1" i="1" dirty="0">
                <a:solidFill>
                  <a:schemeClr val="accent2">
                    <a:lumMod val="50000"/>
                  </a:schemeClr>
                </a:solidFill>
                <a:latin typeface="Bookman Old Style" panose="02050604050505020204" pitchFamily="18" charset="0"/>
              </a:rPr>
              <a:t>F. March 9, 2021 Regular Meeting Minutes</a:t>
            </a:r>
            <a:endParaRPr lang="en-US" altLang="en-US" sz="3200" i="1" dirty="0">
              <a:solidFill>
                <a:schemeClr val="accent2">
                  <a:lumMod val="50000"/>
                </a:schemeClr>
              </a:solidFill>
              <a:latin typeface="Bookman Old Style" panose="02050604050505020204" pitchFamily="18" charset="0"/>
            </a:endParaRPr>
          </a:p>
        </p:txBody>
      </p:sp>
      <p:sp>
        <p:nvSpPr>
          <p:cNvPr id="3" name="Rectangle 2">
            <a:extLst>
              <a:ext uri="{FF2B5EF4-FFF2-40B4-BE49-F238E27FC236}">
                <a16:creationId xmlns:a16="http://schemas.microsoft.com/office/drawing/2014/main" id="{C9759536-4E38-4562-8F3B-B8EF5D1DCCEC}"/>
              </a:ext>
            </a:extLst>
          </p:cNvPr>
          <p:cNvSpPr>
            <a:spLocks noGrp="1" noChangeArrowheads="1"/>
          </p:cNvSpPr>
          <p:nvPr>
            <p:ph type="title"/>
          </p:nvPr>
        </p:nvSpPr>
        <p:spPr>
          <a:xfrm>
            <a:off x="457200" y="360067"/>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4" name="Picture 8" descr="Back to Home">
            <a:extLst>
              <a:ext uri="{FF2B5EF4-FFF2-40B4-BE49-F238E27FC236}">
                <a16:creationId xmlns:a16="http://schemas.microsoft.com/office/drawing/2014/main" id="{EEA2DEEF-7227-4FD4-B591-33407CC12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3474" y="373465"/>
            <a:ext cx="1716985" cy="206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153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304800" y="1600200"/>
            <a:ext cx="11658600" cy="5257800"/>
          </a:xfrm>
          <a:solidFill>
            <a:schemeClr val="bg1"/>
          </a:solidFill>
        </p:spPr>
        <p:txBody>
          <a:bodyPr/>
          <a:lstStyle/>
          <a:p>
            <a:pPr marL="855663" indent="-855663" eaLnBrk="1" hangingPunct="1">
              <a:buClr>
                <a:srgbClr val="000000"/>
              </a:buClr>
              <a:buNone/>
              <a:defRPr/>
            </a:pPr>
            <a:endParaRPr lang="en-US" altLang="en-US" sz="2800" b="1" dirty="0">
              <a:solidFill>
                <a:schemeClr val="tx1"/>
              </a:solidFill>
              <a:latin typeface="Bookman Old Style" panose="02050604050505020204" pitchFamily="18" charset="0"/>
            </a:endParaRPr>
          </a:p>
          <a:p>
            <a:pPr marL="855663" indent="-855663" eaLnBrk="1" hangingPunct="1">
              <a:buClr>
                <a:srgbClr val="000000"/>
              </a:buClr>
              <a:buAutoNum type="arabicPeriod" startAt="13"/>
              <a:defRPr/>
            </a:pPr>
            <a:r>
              <a:rPr lang="en-US" altLang="en-US" sz="2800" b="1" u="sng" dirty="0">
                <a:solidFill>
                  <a:schemeClr val="tx1"/>
                </a:solidFill>
                <a:latin typeface="Bookman Old Style" panose="02050604050505020204" pitchFamily="18" charset="0"/>
              </a:rPr>
              <a:t>Introduction And Consideration Of Ordinances And Resolutions:</a:t>
            </a:r>
          </a:p>
          <a:p>
            <a:pPr marL="0" indent="0" eaLnBrk="1" hangingPunct="1">
              <a:buClr>
                <a:srgbClr val="000000"/>
              </a:buClr>
              <a:buNone/>
              <a:defRPr/>
            </a:pPr>
            <a:r>
              <a:rPr lang="en-US" altLang="en-US" sz="2800" b="1" dirty="0">
                <a:solidFill>
                  <a:schemeClr val="tx1"/>
                </a:solidFill>
                <a:latin typeface="Bookman Old Style" panose="02050604050505020204" pitchFamily="18" charset="0"/>
              </a:rPr>
              <a:t>	</a:t>
            </a:r>
            <a:r>
              <a:rPr lang="en-US" altLang="en-US" sz="2800" b="1" i="1" dirty="0">
                <a:solidFill>
                  <a:schemeClr val="accent2">
                    <a:lumMod val="50000"/>
                  </a:schemeClr>
                </a:solidFill>
                <a:latin typeface="Bookman Old Style" pitchFamily="18" charset="0"/>
              </a:rPr>
              <a:t>None</a:t>
            </a:r>
          </a:p>
        </p:txBody>
      </p:sp>
      <p:sp>
        <p:nvSpPr>
          <p:cNvPr id="121859" name="Rectangle 2"/>
          <p:cNvSpPr>
            <a:spLocks noGrp="1" noChangeArrowheads="1"/>
          </p:cNvSpPr>
          <p:nvPr>
            <p:ph type="title"/>
          </p:nvPr>
        </p:nvSpPr>
        <p:spPr>
          <a:xfrm>
            <a:off x="533400" y="616311"/>
            <a:ext cx="8686800" cy="838200"/>
          </a:xfrm>
          <a:noFill/>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121860" name="Picture 8" descr="Back to 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381000"/>
            <a:ext cx="990600" cy="119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116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idx="1"/>
          </p:nvPr>
        </p:nvSpPr>
        <p:spPr>
          <a:xfrm>
            <a:off x="381000" y="2286000"/>
            <a:ext cx="11430000" cy="3606672"/>
          </a:xfrm>
          <a:solidFill>
            <a:schemeClr val="bg1"/>
          </a:solidFill>
        </p:spPr>
        <p:txBody>
          <a:bodyPr/>
          <a:lstStyle/>
          <a:p>
            <a:pPr marL="808038" indent="-808038" eaLnBrk="1" hangingPunct="1">
              <a:buNone/>
            </a:pPr>
            <a:endParaRPr lang="en-US" altLang="en-US" sz="800" b="1" dirty="0"/>
          </a:p>
          <a:p>
            <a:pPr marL="914400" indent="-914400" eaLnBrk="1" hangingPunct="1">
              <a:buClr>
                <a:srgbClr val="000000"/>
              </a:buClr>
              <a:buAutoNum type="arabicPeriod" startAt="14"/>
            </a:pPr>
            <a:r>
              <a:rPr lang="en-US" altLang="en-US" sz="2800" b="1" u="sng" dirty="0">
                <a:solidFill>
                  <a:schemeClr val="tx1"/>
                </a:solidFill>
                <a:latin typeface="Bookman Old Style" panose="02050604050505020204" pitchFamily="18" charset="0"/>
              </a:rPr>
              <a:t>Unfinished Business, Contested Ordinances And Resolutions, And Items Removed From The Consent Agenda</a:t>
            </a:r>
          </a:p>
          <a:p>
            <a:pPr marL="0" indent="0" eaLnBrk="1" hangingPunct="1">
              <a:buClr>
                <a:srgbClr val="000000"/>
              </a:buClr>
              <a:buNone/>
            </a:pPr>
            <a:r>
              <a:rPr lang="en-US" altLang="en-US" sz="3200" b="1" i="1" dirty="0">
                <a:solidFill>
                  <a:schemeClr val="accent3">
                    <a:lumMod val="50000"/>
                  </a:schemeClr>
                </a:solidFill>
                <a:latin typeface="Bookman Old Style" panose="02050604050505020204" pitchFamily="18" charset="0"/>
              </a:rPr>
              <a:t>A. AN ORDINANCE NO 21-11 - For Discussion Only</a:t>
            </a:r>
          </a:p>
          <a:p>
            <a:pPr marL="0" indent="914400" eaLnBrk="1" hangingPunct="1">
              <a:buClr>
                <a:srgbClr val="000000"/>
              </a:buClr>
              <a:buNone/>
            </a:pPr>
            <a:r>
              <a:rPr lang="en-US" altLang="en-US" sz="3200" i="1" dirty="0">
                <a:solidFill>
                  <a:schemeClr val="accent3">
                    <a:lumMod val="50000"/>
                  </a:schemeClr>
                </a:solidFill>
                <a:latin typeface="Bookman Old Style" panose="02050604050505020204" pitchFamily="18" charset="0"/>
              </a:rPr>
              <a:t>To amend § 286-410.62 of Chapter 286, Zoning, of the Colonial Heights City Code to authorize the operation of mobile food units on a less restrictive basis.</a:t>
            </a:r>
          </a:p>
        </p:txBody>
      </p:sp>
      <p:sp>
        <p:nvSpPr>
          <p:cNvPr id="134147" name="Rectangle 2"/>
          <p:cNvSpPr>
            <a:spLocks noGrp="1" noChangeArrowheads="1"/>
          </p:cNvSpPr>
          <p:nvPr>
            <p:ph type="title"/>
          </p:nvPr>
        </p:nvSpPr>
        <p:spPr>
          <a:xfrm>
            <a:off x="457200" y="496816"/>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rPr>
              <a:t>April 13, 2021</a:t>
            </a:r>
          </a:p>
        </p:txBody>
      </p:sp>
      <p:pic>
        <p:nvPicPr>
          <p:cNvPr id="134148" name="Picture 8"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381000"/>
            <a:ext cx="1799759" cy="216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765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BD5D9-F531-489E-8665-CF08ABEAE2E4}"/>
              </a:ext>
            </a:extLst>
          </p:cNvPr>
          <p:cNvSpPr>
            <a:spLocks noGrp="1"/>
          </p:cNvSpPr>
          <p:nvPr>
            <p:ph type="ctrTitle"/>
          </p:nvPr>
        </p:nvSpPr>
        <p:spPr/>
        <p:txBody>
          <a:bodyPr/>
          <a:lstStyle/>
          <a:p>
            <a:r>
              <a:rPr lang="en-US" dirty="0"/>
              <a:t>Discussion on Proposed Amendments to</a:t>
            </a:r>
            <a:br>
              <a:rPr lang="en-US" dirty="0"/>
            </a:br>
            <a:r>
              <a:rPr lang="en-US" dirty="0"/>
              <a:t>Mobile food Unit Ordinance</a:t>
            </a:r>
          </a:p>
        </p:txBody>
      </p:sp>
      <p:sp>
        <p:nvSpPr>
          <p:cNvPr id="3" name="Subtitle 2">
            <a:extLst>
              <a:ext uri="{FF2B5EF4-FFF2-40B4-BE49-F238E27FC236}">
                <a16:creationId xmlns:a16="http://schemas.microsoft.com/office/drawing/2014/main" id="{CABE1D49-A38A-4C0A-B9D0-0EDC4044CA40}"/>
              </a:ext>
            </a:extLst>
          </p:cNvPr>
          <p:cNvSpPr>
            <a:spLocks noGrp="1"/>
          </p:cNvSpPr>
          <p:nvPr>
            <p:ph type="subTitle" idx="1"/>
          </p:nvPr>
        </p:nvSpPr>
        <p:spPr/>
        <p:txBody>
          <a:bodyPr/>
          <a:lstStyle/>
          <a:p>
            <a:r>
              <a:rPr lang="en-US" dirty="0"/>
              <a:t>Ordinance 21-11</a:t>
            </a:r>
          </a:p>
        </p:txBody>
      </p:sp>
    </p:spTree>
    <p:extLst>
      <p:ext uri="{BB962C8B-B14F-4D97-AF65-F5344CB8AC3E}">
        <p14:creationId xmlns:p14="http://schemas.microsoft.com/office/powerpoint/2010/main" val="11730004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B834-A9FA-4C5C-9919-510AC1EB5F71}"/>
              </a:ext>
            </a:extLst>
          </p:cNvPr>
          <p:cNvSpPr>
            <a:spLocks noGrp="1"/>
          </p:cNvSpPr>
          <p:nvPr>
            <p:ph type="title"/>
          </p:nvPr>
        </p:nvSpPr>
        <p:spPr/>
        <p:txBody>
          <a:bodyPr/>
          <a:lstStyle/>
          <a:p>
            <a:r>
              <a:rPr lang="en-US" dirty="0"/>
              <a:t>Previous Actions</a:t>
            </a:r>
            <a:br>
              <a:rPr lang="en-US" dirty="0"/>
            </a:br>
            <a:r>
              <a:rPr lang="en-US" dirty="0"/>
              <a:t>Mobile Food Units</a:t>
            </a:r>
          </a:p>
        </p:txBody>
      </p:sp>
      <p:sp>
        <p:nvSpPr>
          <p:cNvPr id="3" name="Content Placeholder 2">
            <a:extLst>
              <a:ext uri="{FF2B5EF4-FFF2-40B4-BE49-F238E27FC236}">
                <a16:creationId xmlns:a16="http://schemas.microsoft.com/office/drawing/2014/main" id="{3DDC3AE5-12A0-4488-AB55-E09CA61923C1}"/>
              </a:ext>
            </a:extLst>
          </p:cNvPr>
          <p:cNvSpPr>
            <a:spLocks noGrp="1"/>
          </p:cNvSpPr>
          <p:nvPr>
            <p:ph idx="1"/>
          </p:nvPr>
        </p:nvSpPr>
        <p:spPr/>
        <p:txBody>
          <a:bodyPr>
            <a:normAutofit/>
          </a:bodyPr>
          <a:lstStyle/>
          <a:p>
            <a:r>
              <a:rPr lang="en-US" sz="2800" dirty="0"/>
              <a:t>Ordinance No. 17-25 adopted November 14, 2017, amended farmers’ market code to include up to three mobile food units. </a:t>
            </a:r>
          </a:p>
          <a:p>
            <a:endParaRPr lang="en-US" sz="2800" dirty="0"/>
          </a:p>
          <a:p>
            <a:r>
              <a:rPr lang="en-US" sz="2800" dirty="0"/>
              <a:t>Ordinance No. 18-26 adopted January 8, 2019, permitted mobile food units on private property for limited time periods. </a:t>
            </a:r>
          </a:p>
        </p:txBody>
      </p:sp>
    </p:spTree>
    <p:extLst>
      <p:ext uri="{BB962C8B-B14F-4D97-AF65-F5344CB8AC3E}">
        <p14:creationId xmlns:p14="http://schemas.microsoft.com/office/powerpoint/2010/main" val="392696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jtunstall\AppData\Local\Microsoft\Windows\Temporary Internet Files\Content.IE5\59JAR07P\Group%20DIscuss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1" y="3048001"/>
            <a:ext cx="2272435" cy="2483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nvPr>
        </p:nvGraphicFramePr>
        <p:xfrm>
          <a:off x="2752242" y="1705929"/>
          <a:ext cx="6848959" cy="4840545"/>
        </p:xfrm>
        <a:graphic>
          <a:graphicData uri="http://schemas.openxmlformats.org/drawingml/2006/table">
            <a:tbl>
              <a:tblPr/>
              <a:tblGrid>
                <a:gridCol w="3305659">
                  <a:extLst>
                    <a:ext uri="{9D8B030D-6E8A-4147-A177-3AD203B41FA5}">
                      <a16:colId xmlns:a16="http://schemas.microsoft.com/office/drawing/2014/main" val="307969758"/>
                    </a:ext>
                  </a:extLst>
                </a:gridCol>
                <a:gridCol w="3543300">
                  <a:extLst>
                    <a:ext uri="{9D8B030D-6E8A-4147-A177-3AD203B41FA5}">
                      <a16:colId xmlns:a16="http://schemas.microsoft.com/office/drawing/2014/main" val="82945516"/>
                    </a:ext>
                  </a:extLst>
                </a:gridCol>
              </a:tblGrid>
              <a:tr h="291115">
                <a:tc gridSpan="2">
                  <a:txBody>
                    <a:bodyPr/>
                    <a:lstStyle/>
                    <a:p>
                      <a:pPr algn="ctr"/>
                      <a:r>
                        <a:rPr lang="en-US" sz="1400" b="1" dirty="0"/>
                        <a:t>Brenda</a:t>
                      </a:r>
                      <a:r>
                        <a:rPr lang="en-US" sz="1400" b="1" baseline="0" dirty="0"/>
                        <a:t> </a:t>
                      </a:r>
                      <a:r>
                        <a:rPr lang="en-US" sz="1400" b="1" baseline="0" dirty="0" err="1"/>
                        <a:t>Ebron</a:t>
                      </a:r>
                      <a:r>
                        <a:rPr lang="en-US" sz="1400" b="1" baseline="0" dirty="0"/>
                        <a:t>-Bonner, Chair</a:t>
                      </a:r>
                      <a:r>
                        <a:rPr lang="en-US" sz="1400" dirty="0"/>
                        <a:t> —  Dinwiddie County </a:t>
                      </a:r>
                    </a:p>
                  </a:txBody>
                  <a:tcPr marL="70718" marR="70718" marT="35359" marB="35359"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377267866"/>
                  </a:ext>
                </a:extLst>
              </a:tr>
              <a:tr h="291115">
                <a:tc gridSpan="2">
                  <a:txBody>
                    <a:bodyPr/>
                    <a:lstStyle/>
                    <a:p>
                      <a:pPr algn="ctr"/>
                      <a:r>
                        <a:rPr lang="en-US" sz="1400" b="1" dirty="0"/>
                        <a:t>Col. Mark</a:t>
                      </a:r>
                      <a:r>
                        <a:rPr lang="en-US" sz="1400" b="1" baseline="0" dirty="0"/>
                        <a:t> Shiflett,</a:t>
                      </a:r>
                      <a:r>
                        <a:rPr lang="en-US" sz="1400" b="1" dirty="0"/>
                        <a:t> Vice Chair</a:t>
                      </a:r>
                      <a:r>
                        <a:rPr lang="en-US" sz="1400" dirty="0"/>
                        <a:t> —  Greensville County </a:t>
                      </a:r>
                    </a:p>
                  </a:txBody>
                  <a:tcPr marL="70718" marR="70718" marT="35359" marB="35359"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039287810"/>
                  </a:ext>
                </a:extLst>
              </a:tr>
              <a:tr h="291115">
                <a:tc gridSpan="2">
                  <a:txBody>
                    <a:bodyPr/>
                    <a:lstStyle/>
                    <a:p>
                      <a:pPr algn="ctr"/>
                      <a:r>
                        <a:rPr lang="en-US" sz="1400" b="1" dirty="0"/>
                        <a:t>Daphne Turner, Treasurer</a:t>
                      </a:r>
                      <a:r>
                        <a:rPr lang="en-US" sz="1400" dirty="0"/>
                        <a:t> —   City of Petersburg</a:t>
                      </a:r>
                    </a:p>
                    <a:p>
                      <a:pPr algn="ctr"/>
                      <a:endParaRPr lang="en-US" sz="1400" dirty="0"/>
                    </a:p>
                  </a:txBody>
                  <a:tcPr marL="70718" marR="70718" marT="35359" marB="35359"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658062817"/>
                  </a:ext>
                </a:extLst>
              </a:tr>
              <a:tr h="291115">
                <a:tc>
                  <a:txBody>
                    <a:bodyPr/>
                    <a:lstStyle/>
                    <a:p>
                      <a:r>
                        <a:rPr lang="en-US" sz="1400" b="1"/>
                        <a:t>W. Joe Green, Jr.</a:t>
                      </a:r>
                      <a:endParaRPr lang="en-US" sz="1400"/>
                    </a:p>
                  </a:txBody>
                  <a:tcPr marL="70718" marR="70718" marT="35359" marB="35359" anchor="ctr">
                    <a:lnL>
                      <a:noFill/>
                    </a:lnL>
                    <a:lnR>
                      <a:noFill/>
                    </a:lnR>
                    <a:lnT>
                      <a:noFill/>
                    </a:lnT>
                    <a:lnB>
                      <a:noFill/>
                    </a:lnB>
                  </a:tcPr>
                </a:tc>
                <a:tc>
                  <a:txBody>
                    <a:bodyPr/>
                    <a:lstStyle/>
                    <a:p>
                      <a:r>
                        <a:rPr lang="en-US" sz="1400"/>
                        <a:t>City of Colonial Heights</a:t>
                      </a:r>
                    </a:p>
                  </a:txBody>
                  <a:tcPr marL="70718" marR="70718" marT="35359" marB="35359" anchor="ctr">
                    <a:lnL>
                      <a:noFill/>
                    </a:lnL>
                    <a:lnR>
                      <a:noFill/>
                    </a:lnR>
                    <a:lnT>
                      <a:noFill/>
                    </a:lnT>
                    <a:lnB>
                      <a:noFill/>
                    </a:lnB>
                  </a:tcPr>
                </a:tc>
                <a:extLst>
                  <a:ext uri="{0D108BD9-81ED-4DB2-BD59-A6C34878D82A}">
                    <a16:rowId xmlns:a16="http://schemas.microsoft.com/office/drawing/2014/main" val="2599166623"/>
                  </a:ext>
                </a:extLst>
              </a:tr>
              <a:tr h="352289">
                <a:tc>
                  <a:txBody>
                    <a:bodyPr/>
                    <a:lstStyle/>
                    <a:p>
                      <a:r>
                        <a:rPr lang="en-US" sz="1400" b="1" dirty="0"/>
                        <a:t>Vacant</a:t>
                      </a:r>
                      <a:endParaRPr lang="en-US" sz="1400" dirty="0"/>
                    </a:p>
                  </a:txBody>
                  <a:tcPr marL="70718" marR="70718" marT="35359" marB="35359" anchor="ctr">
                    <a:lnL>
                      <a:noFill/>
                    </a:lnL>
                    <a:lnR>
                      <a:noFill/>
                    </a:lnR>
                    <a:lnT>
                      <a:noFill/>
                    </a:lnT>
                    <a:lnB>
                      <a:noFill/>
                    </a:lnB>
                  </a:tcPr>
                </a:tc>
                <a:tc>
                  <a:txBody>
                    <a:bodyPr/>
                    <a:lstStyle/>
                    <a:p>
                      <a:r>
                        <a:rPr lang="en-US" sz="1400" dirty="0"/>
                        <a:t>City of Colonial Heights</a:t>
                      </a:r>
                    </a:p>
                  </a:txBody>
                  <a:tcPr marL="70718" marR="70718" marT="35359" marB="35359" anchor="ctr">
                    <a:lnL>
                      <a:noFill/>
                    </a:lnL>
                    <a:lnR>
                      <a:noFill/>
                    </a:lnR>
                    <a:lnT>
                      <a:noFill/>
                    </a:lnT>
                    <a:lnB>
                      <a:noFill/>
                    </a:lnB>
                  </a:tcPr>
                </a:tc>
                <a:extLst>
                  <a:ext uri="{0D108BD9-81ED-4DB2-BD59-A6C34878D82A}">
                    <a16:rowId xmlns:a16="http://schemas.microsoft.com/office/drawing/2014/main" val="130474168"/>
                  </a:ext>
                </a:extLst>
              </a:tr>
              <a:tr h="291115">
                <a:tc>
                  <a:txBody>
                    <a:bodyPr/>
                    <a:lstStyle/>
                    <a:p>
                      <a:r>
                        <a:rPr lang="en-US" sz="1400" b="1" dirty="0" err="1"/>
                        <a:t>Natachia</a:t>
                      </a:r>
                      <a:r>
                        <a:rPr lang="en-US" sz="1400" b="1" baseline="0" dirty="0"/>
                        <a:t> </a:t>
                      </a:r>
                      <a:r>
                        <a:rPr lang="en-US" sz="1400" b="1" baseline="0" dirty="0" err="1"/>
                        <a:t>Randles</a:t>
                      </a:r>
                      <a:endParaRPr lang="en-US" sz="1400" dirty="0"/>
                    </a:p>
                  </a:txBody>
                  <a:tcPr marL="70718" marR="70718" marT="35359" marB="35359" anchor="ctr">
                    <a:lnL>
                      <a:noFill/>
                    </a:lnL>
                    <a:lnR>
                      <a:noFill/>
                    </a:lnR>
                    <a:lnT>
                      <a:noFill/>
                    </a:lnT>
                    <a:lnB>
                      <a:noFill/>
                    </a:lnB>
                  </a:tcPr>
                </a:tc>
                <a:tc>
                  <a:txBody>
                    <a:bodyPr/>
                    <a:lstStyle/>
                    <a:p>
                      <a:r>
                        <a:rPr lang="en-US" sz="1400"/>
                        <a:t>Dinwiddie County</a:t>
                      </a:r>
                    </a:p>
                  </a:txBody>
                  <a:tcPr marL="70718" marR="70718" marT="35359" marB="35359" anchor="ctr">
                    <a:lnL>
                      <a:noFill/>
                    </a:lnL>
                    <a:lnR>
                      <a:noFill/>
                    </a:lnR>
                    <a:lnT>
                      <a:noFill/>
                    </a:lnT>
                    <a:lnB>
                      <a:noFill/>
                    </a:lnB>
                  </a:tcPr>
                </a:tc>
                <a:extLst>
                  <a:ext uri="{0D108BD9-81ED-4DB2-BD59-A6C34878D82A}">
                    <a16:rowId xmlns:a16="http://schemas.microsoft.com/office/drawing/2014/main" val="1118325950"/>
                  </a:ext>
                </a:extLst>
              </a:tr>
              <a:tr h="291115">
                <a:tc>
                  <a:txBody>
                    <a:bodyPr/>
                    <a:lstStyle/>
                    <a:p>
                      <a:r>
                        <a:rPr lang="en-US" sz="1400" b="1"/>
                        <a:t>Sherry Saunders</a:t>
                      </a:r>
                      <a:endParaRPr lang="en-US" sz="1400"/>
                    </a:p>
                  </a:txBody>
                  <a:tcPr marL="70718" marR="70718" marT="35359" marB="35359" anchor="ctr">
                    <a:lnL>
                      <a:noFill/>
                    </a:lnL>
                    <a:lnR>
                      <a:noFill/>
                    </a:lnR>
                    <a:lnT>
                      <a:noFill/>
                    </a:lnT>
                    <a:lnB>
                      <a:noFill/>
                    </a:lnB>
                  </a:tcPr>
                </a:tc>
                <a:tc>
                  <a:txBody>
                    <a:bodyPr/>
                    <a:lstStyle/>
                    <a:p>
                      <a:r>
                        <a:rPr lang="en-US" sz="1400"/>
                        <a:t>City of Emporia</a:t>
                      </a:r>
                    </a:p>
                  </a:txBody>
                  <a:tcPr marL="70718" marR="70718" marT="35359" marB="35359" anchor="ctr">
                    <a:lnL>
                      <a:noFill/>
                    </a:lnL>
                    <a:lnR>
                      <a:noFill/>
                    </a:lnR>
                    <a:lnT>
                      <a:noFill/>
                    </a:lnT>
                    <a:lnB>
                      <a:noFill/>
                    </a:lnB>
                  </a:tcPr>
                </a:tc>
                <a:extLst>
                  <a:ext uri="{0D108BD9-81ED-4DB2-BD59-A6C34878D82A}">
                    <a16:rowId xmlns:a16="http://schemas.microsoft.com/office/drawing/2014/main" val="1490402256"/>
                  </a:ext>
                </a:extLst>
              </a:tr>
              <a:tr h="291115">
                <a:tc>
                  <a:txBody>
                    <a:bodyPr/>
                    <a:lstStyle/>
                    <a:p>
                      <a:r>
                        <a:rPr lang="en-US" sz="1400" b="1" dirty="0"/>
                        <a:t>Mark Shiflett</a:t>
                      </a:r>
                      <a:endParaRPr lang="en-US" sz="1400" dirty="0"/>
                    </a:p>
                  </a:txBody>
                  <a:tcPr marL="70718" marR="70718" marT="35359" marB="35359" anchor="ctr">
                    <a:lnL>
                      <a:noFill/>
                    </a:lnL>
                    <a:lnR>
                      <a:noFill/>
                    </a:lnR>
                    <a:lnT>
                      <a:noFill/>
                    </a:lnT>
                    <a:lnB>
                      <a:noFill/>
                    </a:lnB>
                  </a:tcPr>
                </a:tc>
                <a:tc>
                  <a:txBody>
                    <a:bodyPr/>
                    <a:lstStyle/>
                    <a:p>
                      <a:r>
                        <a:rPr lang="en-US" sz="1400"/>
                        <a:t>Greensville County</a:t>
                      </a:r>
                    </a:p>
                  </a:txBody>
                  <a:tcPr marL="70718" marR="70718" marT="35359" marB="35359" anchor="ctr">
                    <a:lnL>
                      <a:noFill/>
                    </a:lnL>
                    <a:lnR>
                      <a:noFill/>
                    </a:lnR>
                    <a:lnT>
                      <a:noFill/>
                    </a:lnT>
                    <a:lnB>
                      <a:noFill/>
                    </a:lnB>
                  </a:tcPr>
                </a:tc>
                <a:extLst>
                  <a:ext uri="{0D108BD9-81ED-4DB2-BD59-A6C34878D82A}">
                    <a16:rowId xmlns:a16="http://schemas.microsoft.com/office/drawing/2014/main" val="181549542"/>
                  </a:ext>
                </a:extLst>
              </a:tr>
              <a:tr h="291115">
                <a:tc>
                  <a:txBody>
                    <a:bodyPr/>
                    <a:lstStyle/>
                    <a:p>
                      <a:r>
                        <a:rPr lang="en-US" sz="1400" b="1" dirty="0"/>
                        <a:t>Shamika Lewis</a:t>
                      </a:r>
                    </a:p>
                    <a:p>
                      <a:r>
                        <a:rPr lang="en-US" sz="1400" b="1" dirty="0"/>
                        <a:t>Ray Spicer</a:t>
                      </a:r>
                      <a:endParaRPr lang="en-US" sz="1400" dirty="0"/>
                    </a:p>
                  </a:txBody>
                  <a:tcPr marL="70718" marR="70718" marT="35359" marB="35359" anchor="ctr">
                    <a:lnL>
                      <a:noFill/>
                    </a:lnL>
                    <a:lnR>
                      <a:noFill/>
                    </a:lnR>
                    <a:lnT>
                      <a:noFill/>
                    </a:lnT>
                    <a:lnB>
                      <a:noFill/>
                    </a:lnB>
                  </a:tcPr>
                </a:tc>
                <a:tc>
                  <a:txBody>
                    <a:bodyPr/>
                    <a:lstStyle/>
                    <a:p>
                      <a:r>
                        <a:rPr lang="en-US" sz="1400" dirty="0"/>
                        <a:t>City of Hopewell</a:t>
                      </a:r>
                    </a:p>
                    <a:p>
                      <a:r>
                        <a:rPr lang="en-US" sz="1400" dirty="0"/>
                        <a:t>City of Hopewell</a:t>
                      </a:r>
                    </a:p>
                  </a:txBody>
                  <a:tcPr marL="70718" marR="70718" marT="35359" marB="35359" anchor="ctr">
                    <a:lnL>
                      <a:noFill/>
                    </a:lnL>
                    <a:lnR>
                      <a:noFill/>
                    </a:lnR>
                    <a:lnT>
                      <a:noFill/>
                    </a:lnT>
                    <a:lnB>
                      <a:noFill/>
                    </a:lnB>
                  </a:tcPr>
                </a:tc>
                <a:extLst>
                  <a:ext uri="{0D108BD9-81ED-4DB2-BD59-A6C34878D82A}">
                    <a16:rowId xmlns:a16="http://schemas.microsoft.com/office/drawing/2014/main" val="1333555465"/>
                  </a:ext>
                </a:extLst>
              </a:tr>
              <a:tr h="291115">
                <a:tc>
                  <a:txBody>
                    <a:bodyPr/>
                    <a:lstStyle/>
                    <a:p>
                      <a:r>
                        <a:rPr lang="en-US" sz="1400" b="1" dirty="0"/>
                        <a:t>Vacant</a:t>
                      </a:r>
                      <a:endParaRPr lang="en-US" sz="1400" dirty="0"/>
                    </a:p>
                  </a:txBody>
                  <a:tcPr marL="70718" marR="70718" marT="35359" marB="35359" anchor="ctr">
                    <a:lnL>
                      <a:noFill/>
                    </a:lnL>
                    <a:lnR>
                      <a:noFill/>
                    </a:lnR>
                    <a:lnT>
                      <a:noFill/>
                    </a:lnT>
                    <a:lnB>
                      <a:noFill/>
                    </a:lnB>
                  </a:tcPr>
                </a:tc>
                <a:tc>
                  <a:txBody>
                    <a:bodyPr/>
                    <a:lstStyle/>
                    <a:p>
                      <a:r>
                        <a:rPr lang="en-US" sz="1400"/>
                        <a:t>City of Petersburg</a:t>
                      </a:r>
                    </a:p>
                  </a:txBody>
                  <a:tcPr marL="70718" marR="70718" marT="35359" marB="35359" anchor="ctr">
                    <a:lnL>
                      <a:noFill/>
                    </a:lnL>
                    <a:lnR>
                      <a:noFill/>
                    </a:lnR>
                    <a:lnT>
                      <a:noFill/>
                    </a:lnT>
                    <a:lnB>
                      <a:noFill/>
                    </a:lnB>
                  </a:tcPr>
                </a:tc>
                <a:extLst>
                  <a:ext uri="{0D108BD9-81ED-4DB2-BD59-A6C34878D82A}">
                    <a16:rowId xmlns:a16="http://schemas.microsoft.com/office/drawing/2014/main" val="1517838267"/>
                  </a:ext>
                </a:extLst>
              </a:tr>
              <a:tr h="291115">
                <a:tc>
                  <a:txBody>
                    <a:bodyPr/>
                    <a:lstStyle/>
                    <a:p>
                      <a:r>
                        <a:rPr lang="en-US" sz="1400" b="1"/>
                        <a:t>Gary Talley</a:t>
                      </a:r>
                      <a:endParaRPr lang="en-US" sz="1400"/>
                    </a:p>
                  </a:txBody>
                  <a:tcPr marL="70718" marR="70718" marT="35359" marB="35359" anchor="ctr">
                    <a:lnL>
                      <a:noFill/>
                    </a:lnL>
                    <a:lnR>
                      <a:noFill/>
                    </a:lnR>
                    <a:lnT>
                      <a:noFill/>
                    </a:lnT>
                    <a:lnB>
                      <a:noFill/>
                    </a:lnB>
                  </a:tcPr>
                </a:tc>
                <a:tc>
                  <a:txBody>
                    <a:bodyPr/>
                    <a:lstStyle/>
                    <a:p>
                      <a:r>
                        <a:rPr lang="en-US" sz="1400"/>
                        <a:t>City of Petersburg</a:t>
                      </a:r>
                    </a:p>
                  </a:txBody>
                  <a:tcPr marL="70718" marR="70718" marT="35359" marB="35359" anchor="ctr">
                    <a:lnL>
                      <a:noFill/>
                    </a:lnL>
                    <a:lnR>
                      <a:noFill/>
                    </a:lnR>
                    <a:lnT>
                      <a:noFill/>
                    </a:lnT>
                    <a:lnB>
                      <a:noFill/>
                    </a:lnB>
                  </a:tcPr>
                </a:tc>
                <a:extLst>
                  <a:ext uri="{0D108BD9-81ED-4DB2-BD59-A6C34878D82A}">
                    <a16:rowId xmlns:a16="http://schemas.microsoft.com/office/drawing/2014/main" val="1649763163"/>
                  </a:ext>
                </a:extLst>
              </a:tr>
              <a:tr h="291115">
                <a:tc>
                  <a:txBody>
                    <a:bodyPr/>
                    <a:lstStyle/>
                    <a:p>
                      <a:r>
                        <a:rPr lang="en-US" sz="1400" b="1" dirty="0"/>
                        <a:t>Shel</a:t>
                      </a:r>
                      <a:r>
                        <a:rPr lang="en-US" sz="1400" b="1" baseline="0" dirty="0"/>
                        <a:t> Boyd-Douglas</a:t>
                      </a:r>
                      <a:endParaRPr lang="en-US" sz="1400" dirty="0"/>
                    </a:p>
                  </a:txBody>
                  <a:tcPr marL="70718" marR="70718" marT="35359" marB="35359" anchor="ctr">
                    <a:lnL>
                      <a:noFill/>
                    </a:lnL>
                    <a:lnR>
                      <a:noFill/>
                    </a:lnR>
                    <a:lnT>
                      <a:noFill/>
                    </a:lnT>
                    <a:lnB>
                      <a:noFill/>
                    </a:lnB>
                  </a:tcPr>
                </a:tc>
                <a:tc>
                  <a:txBody>
                    <a:bodyPr/>
                    <a:lstStyle/>
                    <a:p>
                      <a:r>
                        <a:rPr lang="en-US" sz="1400"/>
                        <a:t>Prince George County</a:t>
                      </a:r>
                    </a:p>
                  </a:txBody>
                  <a:tcPr marL="70718" marR="70718" marT="35359" marB="35359" anchor="ctr">
                    <a:lnL>
                      <a:noFill/>
                    </a:lnL>
                    <a:lnR>
                      <a:noFill/>
                    </a:lnR>
                    <a:lnT>
                      <a:noFill/>
                    </a:lnT>
                    <a:lnB>
                      <a:noFill/>
                    </a:lnB>
                  </a:tcPr>
                </a:tc>
                <a:extLst>
                  <a:ext uri="{0D108BD9-81ED-4DB2-BD59-A6C34878D82A}">
                    <a16:rowId xmlns:a16="http://schemas.microsoft.com/office/drawing/2014/main" val="2175409539"/>
                  </a:ext>
                </a:extLst>
              </a:tr>
              <a:tr h="291115">
                <a:tc>
                  <a:txBody>
                    <a:bodyPr/>
                    <a:lstStyle/>
                    <a:p>
                      <a:r>
                        <a:rPr lang="en-US" sz="1400" b="1"/>
                        <a:t>Jean Grim</a:t>
                      </a:r>
                      <a:endParaRPr lang="en-US" sz="1400"/>
                    </a:p>
                  </a:txBody>
                  <a:tcPr marL="70718" marR="70718" marT="35359" marB="35359" anchor="ctr">
                    <a:lnL>
                      <a:noFill/>
                    </a:lnL>
                    <a:lnR>
                      <a:noFill/>
                    </a:lnR>
                    <a:lnT>
                      <a:noFill/>
                    </a:lnT>
                    <a:lnB>
                      <a:noFill/>
                    </a:lnB>
                  </a:tcPr>
                </a:tc>
                <a:tc>
                  <a:txBody>
                    <a:bodyPr/>
                    <a:lstStyle/>
                    <a:p>
                      <a:r>
                        <a:rPr lang="en-US" sz="1400" dirty="0"/>
                        <a:t>Prince George County</a:t>
                      </a:r>
                    </a:p>
                  </a:txBody>
                  <a:tcPr marL="70718" marR="70718" marT="35359" marB="35359" anchor="ctr">
                    <a:lnL>
                      <a:noFill/>
                    </a:lnL>
                    <a:lnR>
                      <a:noFill/>
                    </a:lnR>
                    <a:lnT>
                      <a:noFill/>
                    </a:lnT>
                    <a:lnB>
                      <a:noFill/>
                    </a:lnB>
                  </a:tcPr>
                </a:tc>
                <a:extLst>
                  <a:ext uri="{0D108BD9-81ED-4DB2-BD59-A6C34878D82A}">
                    <a16:rowId xmlns:a16="http://schemas.microsoft.com/office/drawing/2014/main" val="1849998177"/>
                  </a:ext>
                </a:extLst>
              </a:tr>
              <a:tr h="291115">
                <a:tc>
                  <a:txBody>
                    <a:bodyPr/>
                    <a:lstStyle/>
                    <a:p>
                      <a:r>
                        <a:rPr lang="en-US" sz="1400" b="1"/>
                        <a:t>Frances Randolph</a:t>
                      </a:r>
                      <a:endParaRPr lang="en-US" sz="1400"/>
                    </a:p>
                  </a:txBody>
                  <a:tcPr marL="70718" marR="70718" marT="35359" marB="35359" anchor="ctr">
                    <a:lnL>
                      <a:noFill/>
                    </a:lnL>
                    <a:lnR>
                      <a:noFill/>
                    </a:lnR>
                    <a:lnT>
                      <a:noFill/>
                    </a:lnT>
                    <a:lnB>
                      <a:noFill/>
                    </a:lnB>
                  </a:tcPr>
                </a:tc>
                <a:tc>
                  <a:txBody>
                    <a:bodyPr/>
                    <a:lstStyle/>
                    <a:p>
                      <a:r>
                        <a:rPr lang="en-US" sz="1400"/>
                        <a:t>Surry County</a:t>
                      </a:r>
                    </a:p>
                  </a:txBody>
                  <a:tcPr marL="70718" marR="70718" marT="35359" marB="35359" anchor="ctr">
                    <a:lnL>
                      <a:noFill/>
                    </a:lnL>
                    <a:lnR>
                      <a:noFill/>
                    </a:lnR>
                    <a:lnT>
                      <a:noFill/>
                    </a:lnT>
                    <a:lnB>
                      <a:noFill/>
                    </a:lnB>
                  </a:tcPr>
                </a:tc>
                <a:extLst>
                  <a:ext uri="{0D108BD9-81ED-4DB2-BD59-A6C34878D82A}">
                    <a16:rowId xmlns:a16="http://schemas.microsoft.com/office/drawing/2014/main" val="1872365453"/>
                  </a:ext>
                </a:extLst>
              </a:tr>
              <a:tr h="291115">
                <a:tc>
                  <a:txBody>
                    <a:bodyPr/>
                    <a:lstStyle/>
                    <a:p>
                      <a:r>
                        <a:rPr lang="en-US" sz="1400" b="1" dirty="0"/>
                        <a:t>William Hagy</a:t>
                      </a:r>
                    </a:p>
                  </a:txBody>
                  <a:tcPr marL="70718" marR="70718" marT="35359" marB="35359" anchor="ctr">
                    <a:lnL>
                      <a:noFill/>
                    </a:lnL>
                    <a:lnR>
                      <a:noFill/>
                    </a:lnR>
                    <a:lnT>
                      <a:noFill/>
                    </a:lnT>
                    <a:lnB>
                      <a:noFill/>
                    </a:lnB>
                  </a:tcPr>
                </a:tc>
                <a:tc>
                  <a:txBody>
                    <a:bodyPr/>
                    <a:lstStyle/>
                    <a:p>
                      <a:r>
                        <a:rPr lang="en-US" sz="1400" dirty="0"/>
                        <a:t>Sussex County</a:t>
                      </a:r>
                    </a:p>
                  </a:txBody>
                  <a:tcPr marL="70718" marR="70718" marT="35359" marB="35359" anchor="ctr">
                    <a:lnL>
                      <a:noFill/>
                    </a:lnL>
                    <a:lnR>
                      <a:noFill/>
                    </a:lnR>
                    <a:lnT>
                      <a:noFill/>
                    </a:lnT>
                    <a:lnB>
                      <a:noFill/>
                    </a:lnB>
                  </a:tcPr>
                </a:tc>
                <a:extLst>
                  <a:ext uri="{0D108BD9-81ED-4DB2-BD59-A6C34878D82A}">
                    <a16:rowId xmlns:a16="http://schemas.microsoft.com/office/drawing/2014/main" val="1176526710"/>
                  </a:ext>
                </a:extLst>
              </a:tr>
            </a:tbl>
          </a:graphicData>
        </a:graphic>
      </p:graphicFrame>
      <p:sp>
        <p:nvSpPr>
          <p:cNvPr id="4" name="Rectangle 3"/>
          <p:cNvSpPr/>
          <p:nvPr/>
        </p:nvSpPr>
        <p:spPr>
          <a:xfrm>
            <a:off x="2514600" y="228600"/>
            <a:ext cx="7086600" cy="1477328"/>
          </a:xfrm>
          <a:prstGeom prst="rect">
            <a:avLst/>
          </a:prstGeom>
        </p:spPr>
        <p:txBody>
          <a:bodyPr wrap="square">
            <a:spAutoFit/>
          </a:bodyPr>
          <a:lstStyle/>
          <a:p>
            <a:pPr algn="ctr" eaLnBrk="1" fontAlgn="auto" hangingPunct="1">
              <a:spcBef>
                <a:spcPts val="0"/>
              </a:spcBef>
              <a:spcAft>
                <a:spcPts val="0"/>
              </a:spcAft>
            </a:pPr>
            <a:r>
              <a:rPr lang="en-US" sz="1800" b="1" dirty="0">
                <a:solidFill>
                  <a:prstClr val="black"/>
                </a:solidFill>
                <a:latin typeface="Calibri"/>
              </a:rPr>
              <a:t>Board of Directors</a:t>
            </a:r>
          </a:p>
          <a:p>
            <a:pPr eaLnBrk="1" fontAlgn="auto" hangingPunct="1">
              <a:spcBef>
                <a:spcPts val="0"/>
              </a:spcBef>
              <a:spcAft>
                <a:spcPts val="0"/>
              </a:spcAft>
            </a:pPr>
            <a:r>
              <a:rPr lang="en-US" sz="1800" dirty="0">
                <a:solidFill>
                  <a:prstClr val="black"/>
                </a:solidFill>
                <a:latin typeface="Calibri"/>
              </a:rPr>
              <a:t>A volunteer Board of Directors provides oversight to District 19. Interested citizens are appointed by each of our participating localities for terms of three years. Our current officers are listed below, and Board members are named according to the localities they represent. </a:t>
            </a:r>
          </a:p>
        </p:txBody>
      </p:sp>
    </p:spTree>
    <p:extLst>
      <p:ext uri="{BB962C8B-B14F-4D97-AF65-F5344CB8AC3E}">
        <p14:creationId xmlns:p14="http://schemas.microsoft.com/office/powerpoint/2010/main" val="30775174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1670-7728-4C9F-B5E9-87FB787F3388}"/>
              </a:ext>
            </a:extLst>
          </p:cNvPr>
          <p:cNvSpPr>
            <a:spLocks noGrp="1"/>
          </p:cNvSpPr>
          <p:nvPr>
            <p:ph type="title"/>
          </p:nvPr>
        </p:nvSpPr>
        <p:spPr/>
        <p:txBody>
          <a:bodyPr/>
          <a:lstStyle/>
          <a:p>
            <a:r>
              <a:rPr lang="en-US" dirty="0"/>
              <a:t>Ordinance Amendment Request</a:t>
            </a:r>
          </a:p>
        </p:txBody>
      </p:sp>
      <p:sp>
        <p:nvSpPr>
          <p:cNvPr id="5" name="TextBox 4">
            <a:extLst>
              <a:ext uri="{FF2B5EF4-FFF2-40B4-BE49-F238E27FC236}">
                <a16:creationId xmlns:a16="http://schemas.microsoft.com/office/drawing/2014/main" id="{511CB4A6-8F20-45BD-AAF0-195A3908C404}"/>
              </a:ext>
            </a:extLst>
          </p:cNvPr>
          <p:cNvSpPr txBox="1"/>
          <p:nvPr/>
        </p:nvSpPr>
        <p:spPr>
          <a:xfrm>
            <a:off x="395428" y="2295872"/>
            <a:ext cx="4241309" cy="3722013"/>
          </a:xfrm>
          <a:prstGeom prst="ellipse">
            <a:avLst/>
          </a:prstGeom>
          <a:solidFill>
            <a:schemeClr val="accent5">
              <a:lumMod val="40000"/>
              <a:lumOff val="60000"/>
            </a:schemeClr>
          </a:solid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Gill Sans MT" panose="020B0502020104020203"/>
                <a:ea typeface="+mn-ea"/>
                <a:cs typeface="+mn-cs"/>
              </a:rPr>
              <a:t>Current Ordinance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panose="020B0502020104020203"/>
                <a:ea typeface="+mn-ea"/>
                <a:cs typeface="+mn-cs"/>
              </a:rPr>
              <a:t>Private property may host mobile food units on a limited basis.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270E9823-BCF5-4FDC-9658-C50E9B69838F}"/>
              </a:ext>
            </a:extLst>
          </p:cNvPr>
          <p:cNvSpPr txBox="1"/>
          <p:nvPr/>
        </p:nvSpPr>
        <p:spPr>
          <a:xfrm>
            <a:off x="6921992" y="2187674"/>
            <a:ext cx="4355607" cy="3938409"/>
          </a:xfrm>
          <a:prstGeom prst="ellipse">
            <a:avLst/>
          </a:prstGeom>
          <a:solidFill>
            <a:schemeClr val="accent5">
              <a:lumMod val="40000"/>
              <a:lumOff val="60000"/>
            </a:schemeClr>
          </a:solid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Gill Sans MT" panose="020B0502020104020203"/>
                <a:ea typeface="+mn-ea"/>
                <a:cs typeface="+mn-cs"/>
              </a:rPr>
              <a:t>New Ordinance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panose="020B0502020104020203"/>
                <a:ea typeface="+mn-ea"/>
                <a:cs typeface="+mn-cs"/>
              </a:rPr>
              <a:t>Private property may host mobile food units for regular operation.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7" name="Arrow: Right 6">
            <a:extLst>
              <a:ext uri="{FF2B5EF4-FFF2-40B4-BE49-F238E27FC236}">
                <a16:creationId xmlns:a16="http://schemas.microsoft.com/office/drawing/2014/main" id="{0EDAC927-A889-417D-A534-770F0FA2BF6D}"/>
              </a:ext>
            </a:extLst>
          </p:cNvPr>
          <p:cNvSpPr/>
          <p:nvPr/>
        </p:nvSpPr>
        <p:spPr>
          <a:xfrm>
            <a:off x="5060274" y="3586579"/>
            <a:ext cx="1438182" cy="8966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008091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02E71-7641-4199-9BE7-16FEA08CDF83}"/>
              </a:ext>
            </a:extLst>
          </p:cNvPr>
          <p:cNvSpPr>
            <a:spLocks noGrp="1"/>
          </p:cNvSpPr>
          <p:nvPr>
            <p:ph type="title"/>
          </p:nvPr>
        </p:nvSpPr>
        <p:spPr/>
        <p:txBody>
          <a:bodyPr/>
          <a:lstStyle/>
          <a:p>
            <a:r>
              <a:rPr lang="en-US" dirty="0" err="1"/>
              <a:t>ProPosed</a:t>
            </a:r>
            <a:r>
              <a:rPr lang="en-US" dirty="0"/>
              <a:t> Ordinance</a:t>
            </a:r>
          </a:p>
        </p:txBody>
      </p:sp>
      <p:graphicFrame>
        <p:nvGraphicFramePr>
          <p:cNvPr id="4" name="Content Placeholder 3">
            <a:extLst>
              <a:ext uri="{FF2B5EF4-FFF2-40B4-BE49-F238E27FC236}">
                <a16:creationId xmlns:a16="http://schemas.microsoft.com/office/drawing/2014/main" id="{70F091F6-716B-494B-8250-BF9A0060F375}"/>
              </a:ext>
            </a:extLst>
          </p:cNvPr>
          <p:cNvGraphicFramePr>
            <a:graphicFrameLocks noGrp="1"/>
          </p:cNvGraphicFramePr>
          <p:nvPr>
            <p:ph idx="1"/>
            <p:extLst/>
          </p:nvPr>
        </p:nvGraphicFramePr>
        <p:xfrm>
          <a:off x="581025" y="2181225"/>
          <a:ext cx="11029950" cy="3931920"/>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403023078"/>
                    </a:ext>
                  </a:extLst>
                </a:gridCol>
                <a:gridCol w="3676650">
                  <a:extLst>
                    <a:ext uri="{9D8B030D-6E8A-4147-A177-3AD203B41FA5}">
                      <a16:colId xmlns:a16="http://schemas.microsoft.com/office/drawing/2014/main" val="1775729655"/>
                    </a:ext>
                  </a:extLst>
                </a:gridCol>
                <a:gridCol w="3676650">
                  <a:extLst>
                    <a:ext uri="{9D8B030D-6E8A-4147-A177-3AD203B41FA5}">
                      <a16:colId xmlns:a16="http://schemas.microsoft.com/office/drawing/2014/main" val="1393545669"/>
                    </a:ext>
                  </a:extLst>
                </a:gridCol>
              </a:tblGrid>
              <a:tr h="548640">
                <a:tc>
                  <a:txBody>
                    <a:bodyPr/>
                    <a:lstStyle/>
                    <a:p>
                      <a:endParaRPr lang="en-US" dirty="0"/>
                    </a:p>
                  </a:txBody>
                  <a:tcPr anchor="ctr"/>
                </a:tc>
                <a:tc>
                  <a:txBody>
                    <a:bodyPr/>
                    <a:lstStyle/>
                    <a:p>
                      <a:pPr algn="ctr"/>
                      <a:r>
                        <a:rPr lang="en-US" dirty="0"/>
                        <a:t>Current Ordinance</a:t>
                      </a:r>
                    </a:p>
                  </a:txBody>
                  <a:tcPr anchor="ctr"/>
                </a:tc>
                <a:tc>
                  <a:txBody>
                    <a:bodyPr/>
                    <a:lstStyle/>
                    <a:p>
                      <a:pPr algn="ctr"/>
                      <a:r>
                        <a:rPr lang="en-US" dirty="0"/>
                        <a:t>Proposed Ordinance</a:t>
                      </a:r>
                    </a:p>
                  </a:txBody>
                  <a:tcPr anchor="ctr"/>
                </a:tc>
                <a:extLst>
                  <a:ext uri="{0D108BD9-81ED-4DB2-BD59-A6C34878D82A}">
                    <a16:rowId xmlns:a16="http://schemas.microsoft.com/office/drawing/2014/main" val="3181329614"/>
                  </a:ext>
                </a:extLst>
              </a:tr>
              <a:tr h="548640">
                <a:tc>
                  <a:txBody>
                    <a:bodyPr/>
                    <a:lstStyle/>
                    <a:p>
                      <a:pPr algn="l"/>
                      <a:r>
                        <a:rPr lang="en-US" dirty="0"/>
                        <a:t>Permit Length</a:t>
                      </a:r>
                    </a:p>
                  </a:txBody>
                  <a:tcPr anchor="ctr"/>
                </a:tc>
                <a:tc>
                  <a:txBody>
                    <a:bodyPr/>
                    <a:lstStyle/>
                    <a:p>
                      <a:pPr algn="ctr"/>
                      <a:r>
                        <a:rPr lang="en-US" dirty="0"/>
                        <a:t>3 consecutive days</a:t>
                      </a:r>
                    </a:p>
                  </a:txBody>
                  <a:tcPr anchor="ctr"/>
                </a:tc>
                <a:tc>
                  <a:txBody>
                    <a:bodyPr/>
                    <a:lstStyle/>
                    <a:p>
                      <a:pPr algn="ctr"/>
                      <a:r>
                        <a:rPr lang="en-US" dirty="0"/>
                        <a:t>3 months</a:t>
                      </a:r>
                    </a:p>
                  </a:txBody>
                  <a:tcPr anchor="ctr"/>
                </a:tc>
                <a:extLst>
                  <a:ext uri="{0D108BD9-81ED-4DB2-BD59-A6C34878D82A}">
                    <a16:rowId xmlns:a16="http://schemas.microsoft.com/office/drawing/2014/main" val="2667859612"/>
                  </a:ext>
                </a:extLst>
              </a:tr>
              <a:tr h="548640">
                <a:tc>
                  <a:txBody>
                    <a:bodyPr/>
                    <a:lstStyle/>
                    <a:p>
                      <a:pPr algn="l"/>
                      <a:r>
                        <a:rPr lang="en-US" dirty="0"/>
                        <a:t>Maximum Number of Permits / Year</a:t>
                      </a:r>
                    </a:p>
                  </a:txBody>
                  <a:tcPr anchor="ctr"/>
                </a:tc>
                <a:tc>
                  <a:txBody>
                    <a:bodyPr/>
                    <a:lstStyle/>
                    <a:p>
                      <a:pPr algn="ctr"/>
                      <a:r>
                        <a:rPr lang="en-US" dirty="0"/>
                        <a:t>4</a:t>
                      </a:r>
                    </a:p>
                  </a:txBody>
                  <a:tcPr anchor="ctr"/>
                </a:tc>
                <a:tc>
                  <a:txBody>
                    <a:bodyPr/>
                    <a:lstStyle/>
                    <a:p>
                      <a:pPr algn="ctr"/>
                      <a:r>
                        <a:rPr lang="en-US" dirty="0"/>
                        <a:t>No maximum; Easy renewal</a:t>
                      </a:r>
                    </a:p>
                  </a:txBody>
                  <a:tcPr anchor="ctr"/>
                </a:tc>
                <a:extLst>
                  <a:ext uri="{0D108BD9-81ED-4DB2-BD59-A6C34878D82A}">
                    <a16:rowId xmlns:a16="http://schemas.microsoft.com/office/drawing/2014/main" val="3107358108"/>
                  </a:ext>
                </a:extLst>
              </a:tr>
              <a:tr h="548640">
                <a:tc>
                  <a:txBody>
                    <a:bodyPr/>
                    <a:lstStyle/>
                    <a:p>
                      <a:pPr algn="l"/>
                      <a:r>
                        <a:rPr lang="en-US" dirty="0"/>
                        <a:t>Fee per Permit</a:t>
                      </a:r>
                    </a:p>
                  </a:txBody>
                  <a:tcPr anchor="ctr"/>
                </a:tc>
                <a:tc>
                  <a:txBody>
                    <a:bodyPr/>
                    <a:lstStyle/>
                    <a:p>
                      <a:pPr algn="ctr"/>
                      <a:r>
                        <a:rPr lang="en-US" dirty="0"/>
                        <a:t>$50</a:t>
                      </a:r>
                    </a:p>
                  </a:txBody>
                  <a:tcPr anchor="ctr"/>
                </a:tc>
                <a:tc>
                  <a:txBody>
                    <a:bodyPr/>
                    <a:lstStyle/>
                    <a:p>
                      <a:pPr algn="ctr"/>
                      <a:r>
                        <a:rPr lang="en-US" dirty="0"/>
                        <a:t>$100</a:t>
                      </a:r>
                    </a:p>
                  </a:txBody>
                  <a:tcPr anchor="ctr"/>
                </a:tc>
                <a:extLst>
                  <a:ext uri="{0D108BD9-81ED-4DB2-BD59-A6C34878D82A}">
                    <a16:rowId xmlns:a16="http://schemas.microsoft.com/office/drawing/2014/main" val="1845653228"/>
                  </a:ext>
                </a:extLst>
              </a:tr>
              <a:tr h="548640">
                <a:tc>
                  <a:txBody>
                    <a:bodyPr/>
                    <a:lstStyle/>
                    <a:p>
                      <a:pPr algn="l"/>
                      <a:r>
                        <a:rPr lang="en-US" dirty="0"/>
                        <a:t>Permitted Locations</a:t>
                      </a:r>
                    </a:p>
                  </a:txBody>
                  <a:tcPr anchor="ctr"/>
                </a:tc>
                <a:tc>
                  <a:txBody>
                    <a:bodyPr/>
                    <a:lstStyle/>
                    <a:p>
                      <a:pPr algn="ctr"/>
                      <a:r>
                        <a:rPr lang="en-US" dirty="0"/>
                        <a:t>BB, GB, and religious assembly</a:t>
                      </a:r>
                    </a:p>
                  </a:txBody>
                  <a:tcPr anchor="ctr"/>
                </a:tc>
                <a:tc>
                  <a:txBody>
                    <a:bodyPr/>
                    <a:lstStyle/>
                    <a:p>
                      <a:pPr algn="ctr"/>
                      <a:r>
                        <a:rPr lang="en-US" dirty="0"/>
                        <a:t>All use types except residential</a:t>
                      </a:r>
                    </a:p>
                  </a:txBody>
                  <a:tcPr anchor="ctr"/>
                </a:tc>
                <a:extLst>
                  <a:ext uri="{0D108BD9-81ED-4DB2-BD59-A6C34878D82A}">
                    <a16:rowId xmlns:a16="http://schemas.microsoft.com/office/drawing/2014/main" val="1605473196"/>
                  </a:ext>
                </a:extLst>
              </a:tr>
              <a:tr h="548640">
                <a:tc>
                  <a:txBody>
                    <a:bodyPr/>
                    <a:lstStyle/>
                    <a:p>
                      <a:pPr algn="l"/>
                      <a:r>
                        <a:rPr lang="en-US" dirty="0"/>
                        <a:t>Number of Food Units</a:t>
                      </a:r>
                    </a:p>
                  </a:txBody>
                  <a:tcPr anchor="ctr"/>
                </a:tc>
                <a:tc>
                  <a:txBody>
                    <a:bodyPr/>
                    <a:lstStyle/>
                    <a:p>
                      <a:pPr algn="ctr"/>
                      <a:r>
                        <a:rPr lang="en-US" dirty="0"/>
                        <a:t>Discretion of Zoning Administrator</a:t>
                      </a:r>
                    </a:p>
                  </a:txBody>
                  <a:tcPr anchor="ctr"/>
                </a:tc>
                <a:tc>
                  <a:txBody>
                    <a:bodyPr/>
                    <a:lstStyle/>
                    <a:p>
                      <a:pPr algn="ctr"/>
                      <a:r>
                        <a:rPr lang="en-US" dirty="0"/>
                        <a:t>Discretion of Zoning Administrator</a:t>
                      </a:r>
                    </a:p>
                  </a:txBody>
                  <a:tcPr anchor="ctr"/>
                </a:tc>
                <a:extLst>
                  <a:ext uri="{0D108BD9-81ED-4DB2-BD59-A6C34878D82A}">
                    <a16:rowId xmlns:a16="http://schemas.microsoft.com/office/drawing/2014/main" val="395050104"/>
                  </a:ext>
                </a:extLst>
              </a:tr>
              <a:tr h="548640">
                <a:tc>
                  <a:txBody>
                    <a:bodyPr/>
                    <a:lstStyle/>
                    <a:p>
                      <a:pPr algn="l"/>
                      <a:r>
                        <a:rPr lang="en-US" dirty="0"/>
                        <a:t>Signage</a:t>
                      </a:r>
                    </a:p>
                  </a:txBody>
                  <a:tcPr anchor="ctr"/>
                </a:tc>
                <a:tc>
                  <a:txBody>
                    <a:bodyPr/>
                    <a:lstStyle/>
                    <a:p>
                      <a:pPr algn="ctr"/>
                      <a:r>
                        <a:rPr lang="en-US" dirty="0"/>
                        <a:t>No allowance</a:t>
                      </a:r>
                    </a:p>
                  </a:txBody>
                  <a:tcPr anchor="ctr"/>
                </a:tc>
                <a:tc>
                  <a:txBody>
                    <a:bodyPr/>
                    <a:lstStyle/>
                    <a:p>
                      <a:pPr algn="ctr"/>
                      <a:r>
                        <a:rPr lang="en-US" dirty="0"/>
                        <a:t>One freestanding sign during operation</a:t>
                      </a:r>
                    </a:p>
                  </a:txBody>
                  <a:tcPr anchor="ctr"/>
                </a:tc>
                <a:extLst>
                  <a:ext uri="{0D108BD9-81ED-4DB2-BD59-A6C34878D82A}">
                    <a16:rowId xmlns:a16="http://schemas.microsoft.com/office/drawing/2014/main" val="2878083582"/>
                  </a:ext>
                </a:extLst>
              </a:tr>
            </a:tbl>
          </a:graphicData>
        </a:graphic>
      </p:graphicFrame>
    </p:spTree>
    <p:extLst>
      <p:ext uri="{BB962C8B-B14F-4D97-AF65-F5344CB8AC3E}">
        <p14:creationId xmlns:p14="http://schemas.microsoft.com/office/powerpoint/2010/main" val="27079269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ChangeArrowheads="1"/>
          </p:cNvSpPr>
          <p:nvPr>
            <p:ph type="title"/>
          </p:nvPr>
        </p:nvSpPr>
        <p:spPr>
          <a:xfrm>
            <a:off x="457200" y="451814"/>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sp>
        <p:nvSpPr>
          <p:cNvPr id="3" name="Rectangle 2">
            <a:extLst>
              <a:ext uri="{FF2B5EF4-FFF2-40B4-BE49-F238E27FC236}">
                <a16:creationId xmlns:a16="http://schemas.microsoft.com/office/drawing/2014/main" id="{43BEEB54-0F61-4F7D-B402-D6C1ADA9D9E0}"/>
              </a:ext>
            </a:extLst>
          </p:cNvPr>
          <p:cNvSpPr/>
          <p:nvPr/>
        </p:nvSpPr>
        <p:spPr>
          <a:xfrm>
            <a:off x="342900" y="2682152"/>
            <a:ext cx="11506200" cy="2200602"/>
          </a:xfrm>
          <a:prstGeom prst="rect">
            <a:avLst/>
          </a:prstGeom>
          <a:solidFill>
            <a:schemeClr val="bg1"/>
          </a:solidFill>
        </p:spPr>
        <p:txBody>
          <a:bodyPr wrap="square">
            <a:spAutoFit/>
          </a:bodyPr>
          <a:lstStyle/>
          <a:p>
            <a:pPr marL="809707" indent="-809707" eaLnBrk="1" hangingPunct="1">
              <a:buClr>
                <a:srgbClr val="000000"/>
              </a:buClr>
              <a:buFont typeface="+mj-lt"/>
              <a:buAutoNum type="arabicPeriod" startAt="15"/>
              <a:defRPr/>
            </a:pPr>
            <a:r>
              <a:rPr lang="en-US" sz="2800" b="1" u="sng" dirty="0">
                <a:solidFill>
                  <a:schemeClr val="tx1">
                    <a:lumMod val="95000"/>
                    <a:lumOff val="5000"/>
                  </a:schemeClr>
                </a:solidFill>
                <a:latin typeface="Bookman Old Style" pitchFamily="18" charset="0"/>
              </a:rPr>
              <a:t>Reports of Officers and Documents Related Thereto: </a:t>
            </a:r>
          </a:p>
          <a:p>
            <a:pPr marL="809707" indent="-809707" eaLnBrk="1" hangingPunct="1">
              <a:buClr>
                <a:srgbClr val="000000"/>
              </a:buClr>
              <a:buFont typeface="+mj-lt"/>
              <a:buAutoNum type="arabicPeriod" startAt="15"/>
              <a:defRPr/>
            </a:pPr>
            <a:endParaRPr lang="en-US" sz="800" b="1" i="1" dirty="0">
              <a:solidFill>
                <a:srgbClr val="C00000"/>
              </a:solidFill>
              <a:latin typeface="Bookman Old Style" pitchFamily="18" charset="0"/>
            </a:endParaRPr>
          </a:p>
          <a:p>
            <a:pPr marL="463550" lvl="2" indent="0" eaLnBrk="1" hangingPunct="1">
              <a:spcAft>
                <a:spcPts val="600"/>
              </a:spcAft>
              <a:buClr>
                <a:srgbClr val="000000"/>
              </a:buClr>
              <a:defRPr/>
            </a:pPr>
            <a:r>
              <a:rPr lang="en-US" sz="3200" b="1" i="1" dirty="0">
                <a:solidFill>
                  <a:schemeClr val="accent1">
                    <a:lumMod val="50000"/>
                  </a:schemeClr>
                </a:solidFill>
                <a:latin typeface="Bookman Old Style" pitchFamily="18" charset="0"/>
              </a:rPr>
              <a:t>A. City Manager</a:t>
            </a:r>
          </a:p>
          <a:p>
            <a:pPr marL="1657350" lvl="3" indent="-628650" eaLnBrk="1" hangingPunct="1">
              <a:spcAft>
                <a:spcPts val="600"/>
              </a:spcAft>
              <a:buClr>
                <a:srgbClr val="000000"/>
              </a:buClr>
              <a:defRPr/>
            </a:pPr>
            <a:r>
              <a:rPr lang="en-US" sz="3200" i="1" dirty="0">
                <a:solidFill>
                  <a:schemeClr val="accent1">
                    <a:lumMod val="50000"/>
                  </a:schemeClr>
                </a:solidFill>
                <a:latin typeface="Bookman Old Style" pitchFamily="18" charset="0"/>
              </a:rPr>
              <a:t>1.  Update On Request For Proposals Process For City’s Audit Firm</a:t>
            </a:r>
          </a:p>
        </p:txBody>
      </p:sp>
      <p:pic>
        <p:nvPicPr>
          <p:cNvPr id="146436" name="Picture 8"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1094" y="433392"/>
            <a:ext cx="1793875" cy="215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6967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ChangeArrowheads="1"/>
          </p:cNvSpPr>
          <p:nvPr>
            <p:ph type="title"/>
          </p:nvPr>
        </p:nvSpPr>
        <p:spPr>
          <a:xfrm>
            <a:off x="457200" y="451814"/>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sp>
        <p:nvSpPr>
          <p:cNvPr id="3" name="Rectangle 2">
            <a:extLst>
              <a:ext uri="{FF2B5EF4-FFF2-40B4-BE49-F238E27FC236}">
                <a16:creationId xmlns:a16="http://schemas.microsoft.com/office/drawing/2014/main" id="{43BEEB54-0F61-4F7D-B402-D6C1ADA9D9E0}"/>
              </a:ext>
            </a:extLst>
          </p:cNvPr>
          <p:cNvSpPr/>
          <p:nvPr/>
        </p:nvSpPr>
        <p:spPr>
          <a:xfrm>
            <a:off x="342900" y="2682152"/>
            <a:ext cx="11506200" cy="1708160"/>
          </a:xfrm>
          <a:prstGeom prst="rect">
            <a:avLst/>
          </a:prstGeom>
          <a:solidFill>
            <a:schemeClr val="bg1"/>
          </a:solidFill>
        </p:spPr>
        <p:txBody>
          <a:bodyPr wrap="square">
            <a:spAutoFit/>
          </a:bodyPr>
          <a:lstStyle/>
          <a:p>
            <a:pPr marL="809707" indent="-809707" eaLnBrk="1" hangingPunct="1">
              <a:buClr>
                <a:srgbClr val="000000"/>
              </a:buClr>
              <a:buFont typeface="+mj-lt"/>
              <a:buAutoNum type="arabicPeriod" startAt="15"/>
              <a:defRPr/>
            </a:pPr>
            <a:r>
              <a:rPr lang="en-US" sz="2800" b="1" u="sng" dirty="0">
                <a:solidFill>
                  <a:schemeClr val="tx1">
                    <a:lumMod val="95000"/>
                    <a:lumOff val="5000"/>
                  </a:schemeClr>
                </a:solidFill>
                <a:latin typeface="Bookman Old Style" pitchFamily="18" charset="0"/>
              </a:rPr>
              <a:t>Reports of Officers and Documents Related Thereto: </a:t>
            </a:r>
          </a:p>
          <a:p>
            <a:pPr marL="809707" indent="-809707" eaLnBrk="1" hangingPunct="1">
              <a:buClr>
                <a:srgbClr val="000000"/>
              </a:buClr>
              <a:buFont typeface="+mj-lt"/>
              <a:buAutoNum type="arabicPeriod" startAt="15"/>
              <a:defRPr/>
            </a:pPr>
            <a:endParaRPr lang="en-US" sz="800" b="1" i="1" dirty="0">
              <a:solidFill>
                <a:srgbClr val="C00000"/>
              </a:solidFill>
              <a:latin typeface="Bookman Old Style" pitchFamily="18" charset="0"/>
            </a:endParaRPr>
          </a:p>
          <a:p>
            <a:pPr marL="463550" lvl="2" indent="0" eaLnBrk="1" hangingPunct="1">
              <a:spcAft>
                <a:spcPts val="600"/>
              </a:spcAft>
              <a:buClr>
                <a:srgbClr val="000000"/>
              </a:buClr>
              <a:defRPr/>
            </a:pPr>
            <a:r>
              <a:rPr lang="en-US" sz="3200" b="1" i="1" dirty="0">
                <a:solidFill>
                  <a:schemeClr val="accent1">
                    <a:lumMod val="50000"/>
                  </a:schemeClr>
                </a:solidFill>
                <a:latin typeface="Bookman Old Style" pitchFamily="18" charset="0"/>
              </a:rPr>
              <a:t>A. City Manager</a:t>
            </a:r>
          </a:p>
          <a:p>
            <a:pPr marL="1657350" lvl="3" indent="-628650" eaLnBrk="1" hangingPunct="1">
              <a:spcAft>
                <a:spcPts val="600"/>
              </a:spcAft>
              <a:buClr>
                <a:srgbClr val="000000"/>
              </a:buClr>
              <a:defRPr/>
            </a:pPr>
            <a:r>
              <a:rPr lang="en-US" sz="3200" i="1" dirty="0">
                <a:solidFill>
                  <a:schemeClr val="accent1">
                    <a:lumMod val="50000"/>
                  </a:schemeClr>
                </a:solidFill>
                <a:latin typeface="Bookman Old Style" pitchFamily="18" charset="0"/>
              </a:rPr>
              <a:t>2.  Update On Congressional Earmark Funding</a:t>
            </a:r>
          </a:p>
        </p:txBody>
      </p:sp>
      <p:pic>
        <p:nvPicPr>
          <p:cNvPr id="146436" name="Picture 8"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1094" y="433392"/>
            <a:ext cx="1793875" cy="215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6625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ChangeArrowheads="1"/>
          </p:cNvSpPr>
          <p:nvPr>
            <p:ph type="title"/>
          </p:nvPr>
        </p:nvSpPr>
        <p:spPr>
          <a:xfrm>
            <a:off x="457200" y="451814"/>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sp>
        <p:nvSpPr>
          <p:cNvPr id="3" name="Rectangle 2">
            <a:extLst>
              <a:ext uri="{FF2B5EF4-FFF2-40B4-BE49-F238E27FC236}">
                <a16:creationId xmlns:a16="http://schemas.microsoft.com/office/drawing/2014/main" id="{43BEEB54-0F61-4F7D-B402-D6C1ADA9D9E0}"/>
              </a:ext>
            </a:extLst>
          </p:cNvPr>
          <p:cNvSpPr/>
          <p:nvPr/>
        </p:nvSpPr>
        <p:spPr>
          <a:xfrm>
            <a:off x="342900" y="2682152"/>
            <a:ext cx="11506200" cy="1708160"/>
          </a:xfrm>
          <a:prstGeom prst="rect">
            <a:avLst/>
          </a:prstGeom>
          <a:solidFill>
            <a:schemeClr val="bg1"/>
          </a:solidFill>
        </p:spPr>
        <p:txBody>
          <a:bodyPr wrap="square">
            <a:spAutoFit/>
          </a:bodyPr>
          <a:lstStyle/>
          <a:p>
            <a:pPr marL="809707" indent="-809707" eaLnBrk="1" hangingPunct="1">
              <a:buClr>
                <a:srgbClr val="000000"/>
              </a:buClr>
              <a:buFont typeface="+mj-lt"/>
              <a:buAutoNum type="arabicPeriod" startAt="15"/>
              <a:defRPr/>
            </a:pPr>
            <a:r>
              <a:rPr lang="en-US" sz="2800" b="1" u="sng" dirty="0">
                <a:solidFill>
                  <a:schemeClr val="tx1">
                    <a:lumMod val="95000"/>
                    <a:lumOff val="5000"/>
                  </a:schemeClr>
                </a:solidFill>
                <a:latin typeface="Bookman Old Style" pitchFamily="18" charset="0"/>
              </a:rPr>
              <a:t>Reports of Officers and Documents Related Thereto: </a:t>
            </a:r>
          </a:p>
          <a:p>
            <a:pPr marL="809707" indent="-809707" eaLnBrk="1" hangingPunct="1">
              <a:buClr>
                <a:srgbClr val="000000"/>
              </a:buClr>
              <a:buFont typeface="+mj-lt"/>
              <a:buAutoNum type="arabicPeriod" startAt="15"/>
              <a:defRPr/>
            </a:pPr>
            <a:endParaRPr lang="en-US" sz="800" b="1" i="1" dirty="0">
              <a:solidFill>
                <a:srgbClr val="C00000"/>
              </a:solidFill>
              <a:latin typeface="Bookman Old Style" pitchFamily="18" charset="0"/>
            </a:endParaRPr>
          </a:p>
          <a:p>
            <a:pPr marL="463550" lvl="2" indent="0" eaLnBrk="1" hangingPunct="1">
              <a:spcAft>
                <a:spcPts val="600"/>
              </a:spcAft>
              <a:buClr>
                <a:srgbClr val="000000"/>
              </a:buClr>
              <a:defRPr/>
            </a:pPr>
            <a:r>
              <a:rPr lang="en-US" sz="3200" b="1" i="1" dirty="0">
                <a:solidFill>
                  <a:schemeClr val="accent1">
                    <a:lumMod val="50000"/>
                  </a:schemeClr>
                </a:solidFill>
                <a:latin typeface="Bookman Old Style" pitchFamily="18" charset="0"/>
              </a:rPr>
              <a:t>A. City Manager</a:t>
            </a:r>
          </a:p>
          <a:p>
            <a:pPr marL="1657350" lvl="3" indent="-628650" eaLnBrk="1" hangingPunct="1">
              <a:spcAft>
                <a:spcPts val="600"/>
              </a:spcAft>
              <a:buClr>
                <a:srgbClr val="000000"/>
              </a:buClr>
              <a:defRPr/>
            </a:pPr>
            <a:r>
              <a:rPr lang="en-US" sz="3200" i="1" dirty="0">
                <a:solidFill>
                  <a:schemeClr val="accent1">
                    <a:lumMod val="50000"/>
                  </a:schemeClr>
                </a:solidFill>
                <a:latin typeface="Bookman Old Style" pitchFamily="18" charset="0"/>
              </a:rPr>
              <a:t>3.  Trash Collection Update</a:t>
            </a:r>
          </a:p>
        </p:txBody>
      </p:sp>
      <p:pic>
        <p:nvPicPr>
          <p:cNvPr id="146436" name="Picture 8"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1094" y="433392"/>
            <a:ext cx="1793875" cy="215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7003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ChangeArrowheads="1"/>
          </p:cNvSpPr>
          <p:nvPr>
            <p:ph type="title"/>
          </p:nvPr>
        </p:nvSpPr>
        <p:spPr>
          <a:xfrm>
            <a:off x="457200" y="451814"/>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sp>
        <p:nvSpPr>
          <p:cNvPr id="3" name="Rectangle 2">
            <a:extLst>
              <a:ext uri="{FF2B5EF4-FFF2-40B4-BE49-F238E27FC236}">
                <a16:creationId xmlns:a16="http://schemas.microsoft.com/office/drawing/2014/main" id="{43BEEB54-0F61-4F7D-B402-D6C1ADA9D9E0}"/>
              </a:ext>
            </a:extLst>
          </p:cNvPr>
          <p:cNvSpPr/>
          <p:nvPr/>
        </p:nvSpPr>
        <p:spPr>
          <a:xfrm>
            <a:off x="342900" y="2682152"/>
            <a:ext cx="11506200" cy="1708160"/>
          </a:xfrm>
          <a:prstGeom prst="rect">
            <a:avLst/>
          </a:prstGeom>
          <a:solidFill>
            <a:schemeClr val="bg1"/>
          </a:solidFill>
        </p:spPr>
        <p:txBody>
          <a:bodyPr wrap="square">
            <a:spAutoFit/>
          </a:bodyPr>
          <a:lstStyle/>
          <a:p>
            <a:pPr marL="809707" indent="-809707" eaLnBrk="1" hangingPunct="1">
              <a:buClr>
                <a:srgbClr val="000000"/>
              </a:buClr>
              <a:buFont typeface="+mj-lt"/>
              <a:buAutoNum type="arabicPeriod" startAt="15"/>
              <a:defRPr/>
            </a:pPr>
            <a:r>
              <a:rPr lang="en-US" sz="2800" b="1" u="sng" dirty="0">
                <a:solidFill>
                  <a:schemeClr val="tx1">
                    <a:lumMod val="95000"/>
                    <a:lumOff val="5000"/>
                  </a:schemeClr>
                </a:solidFill>
                <a:latin typeface="Bookman Old Style" pitchFamily="18" charset="0"/>
              </a:rPr>
              <a:t>Reports of Officers and Documents Related Thereto: </a:t>
            </a:r>
          </a:p>
          <a:p>
            <a:pPr marL="809707" indent="-809707" eaLnBrk="1" hangingPunct="1">
              <a:buClr>
                <a:srgbClr val="000000"/>
              </a:buClr>
              <a:buFont typeface="+mj-lt"/>
              <a:buAutoNum type="arabicPeriod" startAt="15"/>
              <a:defRPr/>
            </a:pPr>
            <a:endParaRPr lang="en-US" sz="800" b="1" i="1" dirty="0">
              <a:solidFill>
                <a:srgbClr val="C00000"/>
              </a:solidFill>
              <a:latin typeface="Bookman Old Style" pitchFamily="18" charset="0"/>
            </a:endParaRPr>
          </a:p>
          <a:p>
            <a:pPr marL="463550" lvl="2" indent="0" eaLnBrk="1" hangingPunct="1">
              <a:spcAft>
                <a:spcPts val="600"/>
              </a:spcAft>
              <a:buClr>
                <a:srgbClr val="000000"/>
              </a:buClr>
              <a:defRPr/>
            </a:pPr>
            <a:r>
              <a:rPr lang="en-US" sz="3200" b="1" i="1" dirty="0">
                <a:solidFill>
                  <a:schemeClr val="accent1">
                    <a:lumMod val="50000"/>
                  </a:schemeClr>
                </a:solidFill>
                <a:latin typeface="Bookman Old Style" pitchFamily="18" charset="0"/>
              </a:rPr>
              <a:t>A. City Manager</a:t>
            </a:r>
          </a:p>
          <a:p>
            <a:pPr marL="1657350" lvl="3" indent="-628650" eaLnBrk="1" hangingPunct="1">
              <a:spcAft>
                <a:spcPts val="600"/>
              </a:spcAft>
              <a:buClr>
                <a:srgbClr val="000000"/>
              </a:buClr>
              <a:defRPr/>
            </a:pPr>
            <a:r>
              <a:rPr lang="en-US" sz="3200" i="1" dirty="0">
                <a:solidFill>
                  <a:schemeClr val="accent1">
                    <a:lumMod val="50000"/>
                  </a:schemeClr>
                </a:solidFill>
                <a:latin typeface="Bookman Old Style" pitchFamily="18" charset="0"/>
              </a:rPr>
              <a:t>4. General Activity Report</a:t>
            </a:r>
          </a:p>
        </p:txBody>
      </p:sp>
      <p:pic>
        <p:nvPicPr>
          <p:cNvPr id="146436" name="Picture 8"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1094" y="433392"/>
            <a:ext cx="1793875" cy="215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9150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23B4C5-3428-4D6B-8301-E0BA8BB8FAB3}"/>
              </a:ext>
            </a:extLst>
          </p:cNvPr>
          <p:cNvSpPr>
            <a:spLocks noGrp="1"/>
          </p:cNvSpPr>
          <p:nvPr>
            <p:ph type="title"/>
          </p:nvPr>
        </p:nvSpPr>
        <p:spPr>
          <a:xfrm>
            <a:off x="609600" y="338139"/>
            <a:ext cx="10972800" cy="576261"/>
          </a:xfrm>
        </p:spPr>
        <p:txBody>
          <a:bodyPr/>
          <a:lstStyle/>
          <a:p>
            <a:r>
              <a:rPr lang="en-US" dirty="0"/>
              <a:t>Dates of Interest</a:t>
            </a:r>
          </a:p>
        </p:txBody>
      </p:sp>
      <p:graphicFrame>
        <p:nvGraphicFramePr>
          <p:cNvPr id="2" name="Table 1">
            <a:extLst>
              <a:ext uri="{FF2B5EF4-FFF2-40B4-BE49-F238E27FC236}">
                <a16:creationId xmlns:a16="http://schemas.microsoft.com/office/drawing/2014/main" id="{A903DF94-5DD6-4F6A-92CF-DEA17AC4971D}"/>
              </a:ext>
            </a:extLst>
          </p:cNvPr>
          <p:cNvGraphicFramePr>
            <a:graphicFrameLocks noGrp="1"/>
          </p:cNvGraphicFramePr>
          <p:nvPr>
            <p:extLst>
              <p:ext uri="{D42A27DB-BD31-4B8C-83A1-F6EECF244321}">
                <p14:modId xmlns:p14="http://schemas.microsoft.com/office/powerpoint/2010/main" val="2831263018"/>
              </p:ext>
            </p:extLst>
          </p:nvPr>
        </p:nvGraphicFramePr>
        <p:xfrm>
          <a:off x="304800" y="1143000"/>
          <a:ext cx="11658600" cy="5608320"/>
        </p:xfrm>
        <a:graphic>
          <a:graphicData uri="http://schemas.openxmlformats.org/drawingml/2006/table">
            <a:tbl>
              <a:tblPr firstRow="1" firstCol="1" bandRow="1">
                <a:tableStyleId>{5C22544A-7EE6-4342-B048-85BDC9FD1C3A}</a:tableStyleId>
              </a:tblPr>
              <a:tblGrid>
                <a:gridCol w="4114799">
                  <a:extLst>
                    <a:ext uri="{9D8B030D-6E8A-4147-A177-3AD203B41FA5}">
                      <a16:colId xmlns:a16="http://schemas.microsoft.com/office/drawing/2014/main" val="1158488356"/>
                    </a:ext>
                  </a:extLst>
                </a:gridCol>
                <a:gridCol w="3657601">
                  <a:extLst>
                    <a:ext uri="{9D8B030D-6E8A-4147-A177-3AD203B41FA5}">
                      <a16:colId xmlns:a16="http://schemas.microsoft.com/office/drawing/2014/main" val="2560421923"/>
                    </a:ext>
                  </a:extLst>
                </a:gridCol>
                <a:gridCol w="3886200">
                  <a:extLst>
                    <a:ext uri="{9D8B030D-6E8A-4147-A177-3AD203B41FA5}">
                      <a16:colId xmlns:a16="http://schemas.microsoft.com/office/drawing/2014/main" val="2466443377"/>
                    </a:ext>
                  </a:extLst>
                </a:gridCol>
              </a:tblGrid>
              <a:tr h="413605">
                <a:tc>
                  <a:txBody>
                    <a:bodyPr/>
                    <a:lstStyle/>
                    <a:p>
                      <a:pPr marL="0" marR="213360" algn="ctr">
                        <a:spcBef>
                          <a:spcPts val="0"/>
                        </a:spcBef>
                        <a:spcAft>
                          <a:spcPts val="0"/>
                        </a:spcAft>
                      </a:pPr>
                      <a:r>
                        <a:rPr lang="en-US" sz="3200" u="sng" dirty="0">
                          <a:effectLst/>
                        </a:rPr>
                        <a:t>April 2021</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213360" algn="ctr">
                        <a:spcBef>
                          <a:spcPts val="0"/>
                        </a:spcBef>
                        <a:spcAft>
                          <a:spcPts val="0"/>
                        </a:spcAft>
                      </a:pPr>
                      <a:r>
                        <a:rPr lang="en-US" sz="3200" u="sng" dirty="0">
                          <a:effectLst/>
                        </a:rPr>
                        <a:t>May 2021</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213360" algn="ctr">
                        <a:spcBef>
                          <a:spcPts val="0"/>
                        </a:spcBef>
                        <a:spcAft>
                          <a:spcPts val="0"/>
                        </a:spcAft>
                      </a:pPr>
                      <a:r>
                        <a:rPr lang="en-US" sz="3200" u="sng" dirty="0">
                          <a:effectLst/>
                        </a:rPr>
                        <a:t>June 2021</a:t>
                      </a:r>
                      <a:endParaRPr lang="en-US"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73929278"/>
                  </a:ext>
                </a:extLst>
              </a:tr>
              <a:tr h="1463040">
                <a:tc>
                  <a:txBody>
                    <a:bodyPr/>
                    <a:lstStyle/>
                    <a:p>
                      <a:pPr marL="0" marR="213360">
                        <a:spcBef>
                          <a:spcPts val="0"/>
                        </a:spcBef>
                        <a:spcAft>
                          <a:spcPts val="0"/>
                        </a:spcAft>
                      </a:pPr>
                      <a:r>
                        <a:rPr lang="en-US" sz="2400" u="sng">
                          <a:effectLst/>
                        </a:rPr>
                        <a:t>April 20</a:t>
                      </a:r>
                      <a:r>
                        <a:rPr lang="en-US" sz="2400" u="sng" baseline="30000">
                          <a:effectLst/>
                        </a:rPr>
                        <a:t>th</a:t>
                      </a:r>
                      <a:r>
                        <a:rPr lang="en-US" sz="2400" u="sng">
                          <a:effectLst/>
                        </a:rPr>
                        <a:t> (6:00 pm)</a:t>
                      </a:r>
                      <a:r>
                        <a:rPr lang="en-US" sz="2400">
                          <a:effectLst/>
                        </a:rPr>
                        <a:t>- City Council Special Meeting – Council Chambers (Budget Work Session)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213360">
                        <a:spcBef>
                          <a:spcPts val="0"/>
                        </a:spcBef>
                        <a:spcAft>
                          <a:spcPts val="0"/>
                        </a:spcAft>
                      </a:pPr>
                      <a:r>
                        <a:rPr lang="en-US" sz="2400" u="sng">
                          <a:effectLst/>
                        </a:rPr>
                        <a:t>May 4</a:t>
                      </a:r>
                      <a:r>
                        <a:rPr lang="en-US" sz="2400" u="sng" baseline="30000">
                          <a:effectLst/>
                        </a:rPr>
                        <a:t>th</a:t>
                      </a:r>
                      <a:r>
                        <a:rPr lang="en-US" sz="2400" u="sng">
                          <a:effectLst/>
                        </a:rPr>
                        <a:t> (7:00 pm)</a:t>
                      </a:r>
                      <a:r>
                        <a:rPr lang="en-US" sz="2400">
                          <a:effectLst/>
                        </a:rPr>
                        <a:t> – Planning Commission Meeting - Council Chambers </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213360">
                        <a:spcBef>
                          <a:spcPts val="0"/>
                        </a:spcBef>
                        <a:spcAft>
                          <a:spcPts val="0"/>
                        </a:spcAft>
                      </a:pPr>
                      <a:r>
                        <a:rPr lang="en-US" sz="2400" u="sng">
                          <a:effectLst/>
                        </a:rPr>
                        <a:t>June 1</a:t>
                      </a:r>
                      <a:r>
                        <a:rPr lang="en-US" sz="2400" u="sng" baseline="30000">
                          <a:effectLst/>
                        </a:rPr>
                        <a:t>st</a:t>
                      </a:r>
                      <a:r>
                        <a:rPr lang="en-US" sz="2400" u="sng">
                          <a:effectLst/>
                        </a:rPr>
                        <a:t> (7:00 pm)</a:t>
                      </a:r>
                      <a:r>
                        <a:rPr lang="en-US" sz="2400">
                          <a:effectLst/>
                        </a:rPr>
                        <a:t> – Planning Commission Meeting - Council Chambers (tentative)</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13263453"/>
                  </a:ext>
                </a:extLst>
              </a:tr>
              <a:tr h="2560320">
                <a:tc>
                  <a:txBody>
                    <a:bodyPr/>
                    <a:lstStyle/>
                    <a:p>
                      <a:pPr marL="0" marR="213360">
                        <a:spcBef>
                          <a:spcPts val="0"/>
                        </a:spcBef>
                        <a:spcAft>
                          <a:spcPts val="0"/>
                        </a:spcAft>
                      </a:pPr>
                      <a:r>
                        <a:rPr lang="en-US" sz="2400" u="sng">
                          <a:effectLst/>
                        </a:rPr>
                        <a:t>April 27</a:t>
                      </a:r>
                      <a:r>
                        <a:rPr lang="en-US" sz="2400" u="sng" baseline="30000">
                          <a:effectLst/>
                        </a:rPr>
                        <a:t>th </a:t>
                      </a:r>
                      <a:r>
                        <a:rPr lang="en-US" sz="2400" u="sng">
                          <a:effectLst/>
                        </a:rPr>
                        <a:t>(6:00 pm) </a:t>
                      </a:r>
                      <a:r>
                        <a:rPr lang="en-US" sz="2400">
                          <a:effectLst/>
                        </a:rPr>
                        <a:t>- City Council Special Meetings – Council Chambers (Budget-Related Public Hearings/First Reading of Appropriations Ordinances)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213360">
                        <a:spcBef>
                          <a:spcPts val="0"/>
                        </a:spcBef>
                        <a:spcAft>
                          <a:spcPts val="0"/>
                        </a:spcAft>
                      </a:pPr>
                      <a:r>
                        <a:rPr lang="en-US" sz="2400" u="sng">
                          <a:effectLst/>
                        </a:rPr>
                        <a:t>May 11</a:t>
                      </a:r>
                      <a:r>
                        <a:rPr lang="en-US" sz="2400" u="sng" baseline="30000">
                          <a:effectLst/>
                        </a:rPr>
                        <a:t>th</a:t>
                      </a:r>
                      <a:r>
                        <a:rPr lang="en-US" sz="2400" u="sng">
                          <a:effectLst/>
                        </a:rPr>
                        <a:t> (7:00 pm) </a:t>
                      </a:r>
                      <a:r>
                        <a:rPr lang="en-US" sz="2400">
                          <a:effectLst/>
                        </a:rPr>
                        <a:t>– City Council Regular Meeting–Council Chambers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213360">
                        <a:spcBef>
                          <a:spcPts val="0"/>
                        </a:spcBef>
                        <a:spcAft>
                          <a:spcPts val="0"/>
                        </a:spcAft>
                      </a:pPr>
                      <a:r>
                        <a:rPr lang="en-US" sz="2400" u="sng">
                          <a:effectLst/>
                        </a:rPr>
                        <a:t>June 8</a:t>
                      </a:r>
                      <a:r>
                        <a:rPr lang="en-US" sz="2400" u="sng" baseline="30000">
                          <a:effectLst/>
                        </a:rPr>
                        <a:t>th</a:t>
                      </a:r>
                      <a:r>
                        <a:rPr lang="en-US" sz="2400" u="sng">
                          <a:effectLst/>
                        </a:rPr>
                        <a:t> (7:00 pm) </a:t>
                      </a:r>
                      <a:r>
                        <a:rPr lang="en-US" sz="2400">
                          <a:effectLst/>
                        </a:rPr>
                        <a:t>– City Council Regular Meeting–Council Chambers</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32156695"/>
                  </a:ext>
                </a:extLst>
              </a:tr>
              <a:tr h="1097280">
                <a:tc>
                  <a:txBody>
                    <a:bodyPr/>
                    <a:lstStyle/>
                    <a:p>
                      <a:pPr marL="0" marR="213360">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213360">
                        <a:spcBef>
                          <a:spcPts val="0"/>
                        </a:spcBef>
                        <a:spcAft>
                          <a:spcPts val="0"/>
                        </a:spcAft>
                      </a:pPr>
                      <a:r>
                        <a:rPr lang="en-US" sz="2400" u="sng">
                          <a:effectLst/>
                        </a:rPr>
                        <a:t>May 18</a:t>
                      </a:r>
                      <a:r>
                        <a:rPr lang="en-US" sz="2400" u="sng" baseline="30000">
                          <a:effectLst/>
                        </a:rPr>
                        <a:t>th</a:t>
                      </a:r>
                      <a:r>
                        <a:rPr lang="en-US" sz="2400" u="sng">
                          <a:effectLst/>
                        </a:rPr>
                        <a:t> (6:00 pm)</a:t>
                      </a:r>
                      <a:r>
                        <a:rPr lang="en-US" sz="2400">
                          <a:effectLst/>
                        </a:rPr>
                        <a:t>- City Council Special Meeting – Council Chambers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213360">
                        <a:spcBef>
                          <a:spcPts val="0"/>
                        </a:spcBef>
                        <a:spcAft>
                          <a:spcPts val="0"/>
                        </a:spcAft>
                      </a:pPr>
                      <a:r>
                        <a:rPr lang="en-US" sz="2400" u="sng" dirty="0">
                          <a:effectLst/>
                        </a:rPr>
                        <a:t>June 15</a:t>
                      </a:r>
                      <a:r>
                        <a:rPr lang="en-US" sz="2400" u="sng" baseline="30000" dirty="0">
                          <a:effectLst/>
                        </a:rPr>
                        <a:t>th</a:t>
                      </a:r>
                      <a:r>
                        <a:rPr lang="en-US" sz="2400" u="sng" dirty="0">
                          <a:effectLst/>
                        </a:rPr>
                        <a:t> (6:00 pm)</a:t>
                      </a:r>
                      <a:r>
                        <a:rPr lang="en-US" sz="2400" dirty="0">
                          <a:effectLst/>
                        </a:rPr>
                        <a:t>- City Council Special Meeting – Council Chambers</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7119909"/>
                  </a:ext>
                </a:extLst>
              </a:tr>
            </a:tbl>
          </a:graphicData>
        </a:graphic>
      </p:graphicFrame>
    </p:spTree>
    <p:extLst>
      <p:ext uri="{BB962C8B-B14F-4D97-AF65-F5344CB8AC3E}">
        <p14:creationId xmlns:p14="http://schemas.microsoft.com/office/powerpoint/2010/main" val="36624472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78C3AC-2DC1-4E12-8EF3-97BDB7261721}"/>
              </a:ext>
            </a:extLst>
          </p:cNvPr>
          <p:cNvSpPr/>
          <p:nvPr/>
        </p:nvSpPr>
        <p:spPr>
          <a:xfrm>
            <a:off x="266700" y="2875611"/>
            <a:ext cx="11582400" cy="1106778"/>
          </a:xfrm>
          <a:prstGeom prst="rect">
            <a:avLst/>
          </a:prstGeom>
          <a:solidFill>
            <a:schemeClr val="bg1"/>
          </a:solidFill>
        </p:spPr>
        <p:txBody>
          <a:bodyPr wrap="square">
            <a:spAutoFit/>
          </a:bodyPr>
          <a:lstStyle/>
          <a:p>
            <a:pPr marL="342900" marR="0" lvl="0" indent="-342900">
              <a:lnSpc>
                <a:spcPct val="115000"/>
              </a:lnSpc>
              <a:spcBef>
                <a:spcPts val="0"/>
              </a:spcBef>
              <a:spcAft>
                <a:spcPts val="1000"/>
              </a:spcAft>
              <a:buFont typeface="Wingdings" panose="05000000000000000000" pitchFamily="2" charset="2"/>
              <a:buChar char=""/>
            </a:pPr>
            <a:endParaRPr lang="en-US" sz="2800" dirty="0">
              <a:solidFill>
                <a:schemeClr val="accent2">
                  <a:lumMod val="50000"/>
                </a:schemeClr>
              </a:solidFill>
              <a:latin typeface="Times New Roman" panose="02020603050405020304" pitchFamily="18" charset="0"/>
              <a:ea typeface="Calibri" panose="020F0502020204030204" pitchFamily="34" charset="0"/>
            </a:endParaRPr>
          </a:p>
          <a:p>
            <a:pPr>
              <a:lnSpc>
                <a:spcPct val="115000"/>
              </a:lnSpc>
              <a:spcBef>
                <a:spcPts val="0"/>
              </a:spcBef>
              <a:spcAft>
                <a:spcPts val="1000"/>
              </a:spcAft>
            </a:pPr>
            <a:endParaRPr lang="en-US" dirty="0">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F6455AFC-E044-4E02-A84F-FC52BDFA0D34}"/>
              </a:ext>
            </a:extLst>
          </p:cNvPr>
          <p:cNvSpPr/>
          <p:nvPr/>
        </p:nvSpPr>
        <p:spPr>
          <a:xfrm>
            <a:off x="0" y="0"/>
            <a:ext cx="12192000" cy="6589240"/>
          </a:xfrm>
          <a:prstGeom prst="rect">
            <a:avLst/>
          </a:prstGeom>
          <a:solidFill>
            <a:schemeClr val="bg1"/>
          </a:solidFill>
        </p:spPr>
        <p:txBody>
          <a:bodyPr wrap="square">
            <a:spAutoFit/>
          </a:bodyPr>
          <a:lstStyle/>
          <a:p>
            <a:pPr marL="0" marR="0" algn="ctr">
              <a:spcBef>
                <a:spcPts val="0"/>
              </a:spcBef>
              <a:spcAft>
                <a:spcPts val="0"/>
              </a:spcAft>
            </a:pPr>
            <a:endParaRPr lang="en-US" sz="1000" b="1" u="sng" dirty="0">
              <a:solidFill>
                <a:srgbClr val="002060"/>
              </a:solidFill>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200" b="1" u="sng" dirty="0">
                <a:solidFill>
                  <a:schemeClr val="accent2">
                    <a:lumMod val="50000"/>
                  </a:schemeClr>
                </a:solidFill>
                <a:latin typeface="Times New Roman" panose="02020603050405020304" pitchFamily="18" charset="0"/>
                <a:ea typeface="Times New Roman" panose="02020603050405020304" pitchFamily="18" charset="0"/>
              </a:rPr>
              <a:t>CITY HOLIDAYS</a:t>
            </a:r>
            <a:endParaRPr lang="en-US" sz="3200" dirty="0">
              <a:solidFill>
                <a:schemeClr val="accent2">
                  <a:lumMod val="50000"/>
                </a:schemeClr>
              </a:solidFill>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b="1" dirty="0">
                <a:solidFill>
                  <a:schemeClr val="accent2">
                    <a:lumMod val="50000"/>
                  </a:schemeClr>
                </a:solidFill>
                <a:latin typeface="Times New Roman" panose="02020603050405020304" pitchFamily="18" charset="0"/>
                <a:ea typeface="Times New Roman" panose="02020603050405020304" pitchFamily="18" charset="0"/>
              </a:rPr>
              <a:t> </a:t>
            </a:r>
            <a:endParaRPr lang="en-US" sz="800" dirty="0">
              <a:solidFill>
                <a:schemeClr val="accent2">
                  <a:lumMod val="50000"/>
                </a:schemeClr>
              </a:solidFill>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SzPts val="1200"/>
              <a:buFont typeface="Wingdings" panose="05000000000000000000" pitchFamily="2" charset="2"/>
              <a:buChar char=""/>
            </a:pPr>
            <a:r>
              <a:rPr lang="en-US" sz="3200" b="1" u="sng" dirty="0">
                <a:solidFill>
                  <a:schemeClr val="accent2">
                    <a:lumMod val="50000"/>
                  </a:schemeClr>
                </a:solidFill>
                <a:latin typeface="Times New Roman" panose="02020603050405020304" pitchFamily="18" charset="0"/>
                <a:ea typeface="Calibri" panose="020F0502020204030204" pitchFamily="34" charset="0"/>
              </a:rPr>
              <a:t>May</a:t>
            </a:r>
            <a:r>
              <a:rPr lang="en-US" sz="3200" b="1" dirty="0">
                <a:solidFill>
                  <a:schemeClr val="accent2">
                    <a:lumMod val="50000"/>
                  </a:schemeClr>
                </a:solidFill>
                <a:latin typeface="Times New Roman" panose="02020603050405020304" pitchFamily="18" charset="0"/>
                <a:ea typeface="Calibri" panose="020F0502020204030204" pitchFamily="34" charset="0"/>
              </a:rPr>
              <a:t> – </a:t>
            </a:r>
            <a:r>
              <a:rPr lang="en-US" sz="3200" dirty="0">
                <a:solidFill>
                  <a:schemeClr val="accent2">
                    <a:lumMod val="50000"/>
                  </a:schemeClr>
                </a:solidFill>
                <a:latin typeface="Times New Roman" panose="02020603050405020304" pitchFamily="18" charset="0"/>
                <a:ea typeface="Calibri" panose="020F0502020204030204" pitchFamily="34" charset="0"/>
              </a:rPr>
              <a:t>Monday, May 31</a:t>
            </a:r>
            <a:r>
              <a:rPr lang="en-US" sz="3200" baseline="30000" dirty="0">
                <a:solidFill>
                  <a:schemeClr val="accent2">
                    <a:lumMod val="50000"/>
                  </a:schemeClr>
                </a:solidFill>
                <a:latin typeface="Times New Roman" panose="02020603050405020304" pitchFamily="18" charset="0"/>
                <a:ea typeface="Calibri" panose="020F0502020204030204" pitchFamily="34" charset="0"/>
              </a:rPr>
              <a:t>st</a:t>
            </a:r>
            <a:r>
              <a:rPr lang="en-US" sz="3200" dirty="0">
                <a:solidFill>
                  <a:schemeClr val="accent2">
                    <a:lumMod val="50000"/>
                  </a:schemeClr>
                </a:solidFill>
                <a:latin typeface="Times New Roman" panose="02020603050405020304" pitchFamily="18" charset="0"/>
                <a:ea typeface="Calibri" panose="020F0502020204030204" pitchFamily="34" charset="0"/>
              </a:rPr>
              <a:t>, 2021: (Government Offices Closed)</a:t>
            </a:r>
          </a:p>
          <a:p>
            <a:pPr marL="342900" marR="0" lvl="0" indent="-342900">
              <a:lnSpc>
                <a:spcPct val="115000"/>
              </a:lnSpc>
              <a:spcBef>
                <a:spcPts val="0"/>
              </a:spcBef>
              <a:spcAft>
                <a:spcPts val="0"/>
              </a:spcAft>
              <a:buSzPts val="1200"/>
              <a:buFont typeface="Wingdings" panose="05000000000000000000" pitchFamily="2" charset="2"/>
              <a:buChar char=""/>
            </a:pPr>
            <a:r>
              <a:rPr lang="en-US" sz="3200" b="1" u="sng" dirty="0">
                <a:solidFill>
                  <a:schemeClr val="accent2">
                    <a:lumMod val="50000"/>
                  </a:schemeClr>
                </a:solidFill>
                <a:latin typeface="Times New Roman" panose="02020603050405020304" pitchFamily="18" charset="0"/>
                <a:ea typeface="Calibri" panose="020F0502020204030204" pitchFamily="34" charset="0"/>
              </a:rPr>
              <a:t>July</a:t>
            </a:r>
            <a:r>
              <a:rPr lang="en-US" sz="3200" dirty="0">
                <a:solidFill>
                  <a:schemeClr val="accent2">
                    <a:lumMod val="50000"/>
                  </a:schemeClr>
                </a:solidFill>
                <a:latin typeface="Times New Roman" panose="02020603050405020304" pitchFamily="18" charset="0"/>
                <a:ea typeface="Calibri" panose="020F0502020204030204" pitchFamily="34" charset="0"/>
              </a:rPr>
              <a:t> – Monday, July 5</a:t>
            </a:r>
            <a:r>
              <a:rPr lang="en-US" sz="3200" baseline="30000" dirty="0">
                <a:solidFill>
                  <a:schemeClr val="accent2">
                    <a:lumMod val="50000"/>
                  </a:schemeClr>
                </a:solidFill>
                <a:latin typeface="Times New Roman" panose="02020603050405020304" pitchFamily="18" charset="0"/>
                <a:ea typeface="Calibri" panose="020F0502020204030204" pitchFamily="34" charset="0"/>
              </a:rPr>
              <a:t>th</a:t>
            </a:r>
            <a:r>
              <a:rPr lang="en-US" sz="3200" dirty="0">
                <a:solidFill>
                  <a:schemeClr val="accent2">
                    <a:lumMod val="50000"/>
                  </a:schemeClr>
                </a:solidFill>
                <a:latin typeface="Times New Roman" panose="02020603050405020304" pitchFamily="18" charset="0"/>
                <a:ea typeface="Calibri" panose="020F0502020204030204" pitchFamily="34" charset="0"/>
              </a:rPr>
              <a:t>, 2021: (Government Offices Closed)</a:t>
            </a:r>
          </a:p>
          <a:p>
            <a:pPr marL="342900" marR="0" lvl="0" indent="-342900">
              <a:lnSpc>
                <a:spcPct val="115000"/>
              </a:lnSpc>
              <a:spcBef>
                <a:spcPts val="0"/>
              </a:spcBef>
              <a:spcAft>
                <a:spcPts val="0"/>
              </a:spcAft>
              <a:buSzPts val="1200"/>
              <a:buFont typeface="Wingdings" panose="05000000000000000000" pitchFamily="2" charset="2"/>
              <a:buChar char=""/>
            </a:pPr>
            <a:endParaRPr lang="en-US" sz="800" dirty="0">
              <a:solidFill>
                <a:schemeClr val="accent2">
                  <a:lumMod val="50000"/>
                </a:schemeClr>
              </a:solidFill>
              <a:latin typeface="Times New Roman" panose="02020603050405020304" pitchFamily="18" charset="0"/>
              <a:ea typeface="Calibri" panose="020F0502020204030204" pitchFamily="34" charset="0"/>
            </a:endParaRPr>
          </a:p>
          <a:p>
            <a:pPr marL="342900" marR="0" lvl="0" indent="-342900">
              <a:lnSpc>
                <a:spcPct val="115000"/>
              </a:lnSpc>
              <a:spcBef>
                <a:spcPts val="0"/>
              </a:spcBef>
              <a:spcAft>
                <a:spcPts val="0"/>
              </a:spcAft>
              <a:buSzPts val="1200"/>
              <a:buFont typeface="Wingdings" panose="05000000000000000000" pitchFamily="2" charset="2"/>
              <a:buChar char=""/>
            </a:pPr>
            <a:endParaRPr lang="en-US" sz="800" dirty="0">
              <a:solidFill>
                <a:schemeClr val="accent2">
                  <a:lumMod val="50000"/>
                </a:schemeClr>
              </a:solidFill>
              <a:latin typeface="Times New Roman" panose="02020603050405020304" pitchFamily="18" charset="0"/>
              <a:ea typeface="Calibri" panose="020F0502020204030204" pitchFamily="34" charset="0"/>
            </a:endParaRPr>
          </a:p>
          <a:p>
            <a:pPr marL="342900" marR="0" lvl="0" indent="-342900">
              <a:lnSpc>
                <a:spcPct val="115000"/>
              </a:lnSpc>
              <a:spcBef>
                <a:spcPts val="0"/>
              </a:spcBef>
              <a:spcAft>
                <a:spcPts val="0"/>
              </a:spcAft>
              <a:buSzPts val="1200"/>
              <a:buFont typeface="Wingdings" panose="05000000000000000000" pitchFamily="2" charset="2"/>
              <a:buChar char=""/>
            </a:pPr>
            <a:endParaRPr lang="en-US" sz="800" dirty="0">
              <a:solidFill>
                <a:schemeClr val="accent2">
                  <a:lumMod val="50000"/>
                </a:schemeClr>
              </a:solidFill>
              <a:latin typeface="Times New Roman" panose="02020603050405020304" pitchFamily="18" charset="0"/>
              <a:ea typeface="Calibri" panose="020F0502020204030204" pitchFamily="34" charset="0"/>
            </a:endParaRPr>
          </a:p>
          <a:p>
            <a:pPr marL="457200" marR="0" algn="ctr">
              <a:lnSpc>
                <a:spcPct val="115000"/>
              </a:lnSpc>
              <a:spcBef>
                <a:spcPts val="0"/>
              </a:spcBef>
              <a:spcAft>
                <a:spcPts val="1000"/>
              </a:spcAft>
            </a:pPr>
            <a:r>
              <a:rPr lang="en-US" sz="3200" b="1" dirty="0">
                <a:solidFill>
                  <a:schemeClr val="accent2">
                    <a:lumMod val="50000"/>
                  </a:schemeClr>
                </a:solidFill>
                <a:latin typeface="Times New Roman" panose="02020603050405020304" pitchFamily="18" charset="0"/>
                <a:ea typeface="Calibri" panose="020F0502020204030204" pitchFamily="34" charset="0"/>
              </a:rPr>
              <a:t> </a:t>
            </a:r>
            <a:r>
              <a:rPr lang="en-US" sz="3200" b="1" u="sng" dirty="0">
                <a:solidFill>
                  <a:schemeClr val="accent2">
                    <a:lumMod val="50000"/>
                  </a:schemeClr>
                </a:solidFill>
                <a:latin typeface="Times New Roman" panose="02020603050405020304" pitchFamily="18" charset="0"/>
                <a:ea typeface="Times New Roman" panose="02020603050405020304" pitchFamily="18" charset="0"/>
              </a:rPr>
              <a:t>CITY ACTIVITIES/EVENTS</a:t>
            </a:r>
            <a:endParaRPr lang="en-US" sz="3200" dirty="0">
              <a:solidFill>
                <a:schemeClr val="accent2">
                  <a:lumMod val="50000"/>
                </a:schemeClr>
              </a:solidFill>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b="1" dirty="0">
                <a:solidFill>
                  <a:schemeClr val="accent2">
                    <a:lumMod val="50000"/>
                  </a:schemeClr>
                </a:solidFill>
                <a:latin typeface="Times New Roman" panose="02020603050405020304" pitchFamily="18" charset="0"/>
                <a:ea typeface="Times New Roman" panose="02020603050405020304" pitchFamily="18" charset="0"/>
              </a:rPr>
              <a:t> </a:t>
            </a:r>
            <a:endParaRPr lang="en-US" sz="800" dirty="0">
              <a:solidFill>
                <a:schemeClr val="accent2">
                  <a:lumMod val="50000"/>
                </a:schemeClr>
              </a:solidFill>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SzPts val="1200"/>
              <a:buFont typeface="Wingdings" panose="05000000000000000000" pitchFamily="2" charset="2"/>
              <a:buChar char=""/>
            </a:pPr>
            <a:r>
              <a:rPr lang="en-US" sz="3200" b="1" u="sng" dirty="0">
                <a:solidFill>
                  <a:schemeClr val="accent2">
                    <a:lumMod val="50000"/>
                  </a:schemeClr>
                </a:solidFill>
                <a:latin typeface="Times New Roman" panose="02020603050405020304" pitchFamily="18" charset="0"/>
                <a:ea typeface="Calibri" panose="020F0502020204030204" pitchFamily="34" charset="0"/>
              </a:rPr>
              <a:t>Drive-In Movie Night</a:t>
            </a:r>
            <a:r>
              <a:rPr lang="en-US" sz="3200" dirty="0">
                <a:solidFill>
                  <a:schemeClr val="accent2">
                    <a:lumMod val="50000"/>
                  </a:schemeClr>
                </a:solidFill>
                <a:latin typeface="Times New Roman" panose="02020603050405020304" pitchFamily="18" charset="0"/>
                <a:ea typeface="Calibri" panose="020F0502020204030204" pitchFamily="34" charset="0"/>
              </a:rPr>
              <a:t> – Friday, April 16</a:t>
            </a:r>
            <a:r>
              <a:rPr lang="en-US" sz="3200" baseline="30000" dirty="0">
                <a:solidFill>
                  <a:schemeClr val="accent2">
                    <a:lumMod val="50000"/>
                  </a:schemeClr>
                </a:solidFill>
                <a:latin typeface="Times New Roman" panose="02020603050405020304" pitchFamily="18" charset="0"/>
                <a:ea typeface="Calibri" panose="020F0502020204030204" pitchFamily="34" charset="0"/>
              </a:rPr>
              <a:t>th</a:t>
            </a:r>
            <a:r>
              <a:rPr lang="en-US" sz="3200" dirty="0">
                <a:solidFill>
                  <a:schemeClr val="accent2">
                    <a:lumMod val="50000"/>
                  </a:schemeClr>
                </a:solidFill>
                <a:latin typeface="Times New Roman" panose="02020603050405020304" pitchFamily="18" charset="0"/>
                <a:ea typeface="Calibri" panose="020F0502020204030204" pitchFamily="34" charset="0"/>
              </a:rPr>
              <a:t> (7:30pm) at Rent Equip: Limited spots available. View more details and register online while spots last at </a:t>
            </a:r>
            <a:r>
              <a:rPr lang="en-US" sz="3200" u="sng" dirty="0">
                <a:solidFill>
                  <a:schemeClr val="accent2">
                    <a:lumMod val="50000"/>
                  </a:schemeClr>
                </a:solidFill>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https://secure.rec1.com/VA/colonial-heights-va/catalog</a:t>
            </a:r>
            <a:r>
              <a:rPr lang="en-US" sz="3200" dirty="0">
                <a:solidFill>
                  <a:schemeClr val="accent2">
                    <a:lumMod val="50000"/>
                  </a:schemeClr>
                </a:solidFill>
                <a:latin typeface="Times New Roman" panose="02020603050405020304" pitchFamily="18" charset="0"/>
                <a:ea typeface="Calibri" panose="020F0502020204030204" pitchFamily="34" charset="0"/>
              </a:rPr>
              <a:t> (Special Events Tab)</a:t>
            </a:r>
          </a:p>
          <a:p>
            <a:pPr marL="342900" marR="0" lvl="0" indent="-342900">
              <a:lnSpc>
                <a:spcPct val="115000"/>
              </a:lnSpc>
              <a:spcBef>
                <a:spcPts val="0"/>
              </a:spcBef>
              <a:spcAft>
                <a:spcPts val="1000"/>
              </a:spcAft>
              <a:buSzPts val="1200"/>
              <a:buFont typeface="Wingdings" panose="05000000000000000000" pitchFamily="2" charset="2"/>
              <a:buChar char=""/>
            </a:pPr>
            <a:r>
              <a:rPr lang="en-US" sz="3200" b="1" u="sng" dirty="0">
                <a:solidFill>
                  <a:schemeClr val="accent2">
                    <a:lumMod val="50000"/>
                  </a:schemeClr>
                </a:solidFill>
                <a:latin typeface="Times New Roman" panose="02020603050405020304" pitchFamily="18" charset="0"/>
                <a:ea typeface="Calibri" panose="020F0502020204030204" pitchFamily="34" charset="0"/>
              </a:rPr>
              <a:t>Fort Clifton Festival</a:t>
            </a:r>
            <a:r>
              <a:rPr lang="en-US" sz="3200" dirty="0">
                <a:solidFill>
                  <a:schemeClr val="accent2">
                    <a:lumMod val="50000"/>
                  </a:schemeClr>
                </a:solidFill>
                <a:latin typeface="Times New Roman" panose="02020603050405020304" pitchFamily="18" charset="0"/>
                <a:ea typeface="Calibri" panose="020F0502020204030204" pitchFamily="34" charset="0"/>
              </a:rPr>
              <a:t> – Saturday, May 8</a:t>
            </a:r>
            <a:r>
              <a:rPr lang="en-US" sz="3200" baseline="30000" dirty="0">
                <a:solidFill>
                  <a:schemeClr val="accent2">
                    <a:lumMod val="50000"/>
                  </a:schemeClr>
                </a:solidFill>
                <a:latin typeface="Times New Roman" panose="02020603050405020304" pitchFamily="18" charset="0"/>
                <a:ea typeface="Calibri" panose="020F0502020204030204" pitchFamily="34" charset="0"/>
              </a:rPr>
              <a:t>th</a:t>
            </a:r>
            <a:r>
              <a:rPr lang="en-US" sz="3200" dirty="0">
                <a:solidFill>
                  <a:schemeClr val="accent2">
                    <a:lumMod val="50000"/>
                  </a:schemeClr>
                </a:solidFill>
                <a:latin typeface="Times New Roman" panose="02020603050405020304" pitchFamily="18" charset="0"/>
                <a:ea typeface="Calibri" panose="020F0502020204030204" pitchFamily="34" charset="0"/>
              </a:rPr>
              <a:t>-Sunday, May 9</a:t>
            </a:r>
            <a:r>
              <a:rPr lang="en-US" sz="3200" baseline="30000" dirty="0">
                <a:solidFill>
                  <a:schemeClr val="accent2">
                    <a:lumMod val="50000"/>
                  </a:schemeClr>
                </a:solidFill>
                <a:latin typeface="Times New Roman" panose="02020603050405020304" pitchFamily="18" charset="0"/>
                <a:ea typeface="Calibri" panose="020F0502020204030204" pitchFamily="34" charset="0"/>
              </a:rPr>
              <a:t>th</a:t>
            </a:r>
            <a:r>
              <a:rPr lang="en-US" sz="3200" dirty="0">
                <a:solidFill>
                  <a:schemeClr val="accent2">
                    <a:lumMod val="50000"/>
                  </a:schemeClr>
                </a:solidFill>
                <a:latin typeface="Times New Roman" panose="02020603050405020304" pitchFamily="18" charset="0"/>
                <a:ea typeface="Calibri" panose="020F0502020204030204" pitchFamily="34" charset="0"/>
              </a:rPr>
              <a:t> (10:30am-5:00pm both days)</a:t>
            </a:r>
          </a:p>
        </p:txBody>
      </p:sp>
    </p:spTree>
    <p:extLst>
      <p:ext uri="{BB962C8B-B14F-4D97-AF65-F5344CB8AC3E}">
        <p14:creationId xmlns:p14="http://schemas.microsoft.com/office/powerpoint/2010/main" val="4861084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533400" y="2819400"/>
            <a:ext cx="11277600" cy="3675364"/>
          </a:xfrm>
          <a:extLst/>
        </p:spPr>
        <p:txBody>
          <a:bodyPr/>
          <a:lstStyle/>
          <a:p>
            <a:pPr marL="809707" indent="-809707" eaLnBrk="1" hangingPunct="1">
              <a:buNone/>
              <a:defRPr/>
            </a:pPr>
            <a:endParaRPr lang="en-US" sz="800" b="1" dirty="0"/>
          </a:p>
          <a:p>
            <a:pPr marL="809707" indent="-809707" eaLnBrk="1" hangingPunct="1">
              <a:buClr>
                <a:srgbClr val="000000"/>
              </a:buClr>
              <a:buFont typeface="+mj-lt"/>
              <a:buAutoNum type="arabicPeriod" startAt="15"/>
              <a:defRPr/>
            </a:pPr>
            <a:r>
              <a:rPr lang="en-US" sz="2800" b="1" u="sng" dirty="0">
                <a:solidFill>
                  <a:schemeClr val="tx1">
                    <a:lumMod val="95000"/>
                    <a:lumOff val="5000"/>
                  </a:schemeClr>
                </a:solidFill>
                <a:latin typeface="Bookman Old Style" pitchFamily="18" charset="0"/>
              </a:rPr>
              <a:t>Reports of Officers and Documents Related Thereto cont.:</a:t>
            </a:r>
          </a:p>
          <a:p>
            <a:pPr marL="809707" indent="-809707" eaLnBrk="1" hangingPunct="1">
              <a:buClr>
                <a:srgbClr val="000000"/>
              </a:buClr>
              <a:buFont typeface="+mj-lt"/>
              <a:buAutoNum type="arabicPeriod" startAt="15"/>
              <a:defRPr/>
            </a:pPr>
            <a:endParaRPr lang="en-US" sz="800" b="1" i="1" dirty="0">
              <a:solidFill>
                <a:srgbClr val="C00000"/>
              </a:solidFill>
              <a:latin typeface="Bookman Old Style" pitchFamily="18" charset="0"/>
            </a:endParaRPr>
          </a:p>
          <a:p>
            <a:pPr marL="463550" lvl="2" indent="0" eaLnBrk="1" hangingPunct="1">
              <a:spcAft>
                <a:spcPts val="600"/>
              </a:spcAft>
              <a:buClr>
                <a:srgbClr val="000000"/>
              </a:buClr>
              <a:buNone/>
              <a:defRPr/>
            </a:pPr>
            <a:r>
              <a:rPr lang="en-US" sz="2600" b="1" i="1" dirty="0">
                <a:solidFill>
                  <a:schemeClr val="tx1"/>
                </a:solidFill>
                <a:latin typeface="Bookman Old Style" pitchFamily="18" charset="0"/>
              </a:rPr>
              <a:t>	</a:t>
            </a:r>
            <a:r>
              <a:rPr lang="en-US" sz="2600" b="1" i="1" dirty="0">
                <a:solidFill>
                  <a:schemeClr val="accent2">
                    <a:lumMod val="50000"/>
                  </a:schemeClr>
                </a:solidFill>
                <a:latin typeface="Bookman Old Style" pitchFamily="18" charset="0"/>
              </a:rPr>
              <a:t>B. </a:t>
            </a:r>
            <a:r>
              <a:rPr lang="en-US" sz="2800" b="1" i="1" dirty="0">
                <a:solidFill>
                  <a:schemeClr val="accent2">
                    <a:lumMod val="50000"/>
                  </a:schemeClr>
                </a:solidFill>
                <a:latin typeface="Bookman Old Style" pitchFamily="18" charset="0"/>
              </a:rPr>
              <a:t>City Attorney </a:t>
            </a:r>
          </a:p>
          <a:p>
            <a:pPr marL="2922981" lvl="8" indent="-456355">
              <a:buFont typeface="+mj-lt"/>
              <a:buAutoNum type="alphaUcPeriod"/>
              <a:defRPr/>
            </a:pPr>
            <a:endParaRPr lang="en-US" sz="800" b="1" dirty="0">
              <a:latin typeface="Bookman Old Style" pitchFamily="18" charset="0"/>
            </a:endParaRPr>
          </a:p>
          <a:p>
            <a:pPr marL="868335" lvl="3" indent="0">
              <a:buNone/>
              <a:defRPr/>
            </a:pPr>
            <a:endParaRPr lang="en-US" sz="3200" b="1" dirty="0">
              <a:latin typeface="Bookman Old Style" pitchFamily="18" charset="0"/>
            </a:endParaRPr>
          </a:p>
          <a:p>
            <a:pPr marL="809707" indent="-809707" eaLnBrk="1" hangingPunct="1">
              <a:buClr>
                <a:srgbClr val="000000"/>
              </a:buClr>
              <a:buFont typeface="+mj-lt"/>
              <a:buAutoNum type="arabicPeriod" startAt="15"/>
              <a:defRPr/>
            </a:pPr>
            <a:endParaRPr lang="en-US" sz="2800" b="1" i="1" dirty="0">
              <a:solidFill>
                <a:srgbClr val="C00000"/>
              </a:solidFill>
              <a:latin typeface="Bookman Old Style" pitchFamily="18" charset="0"/>
            </a:endParaRPr>
          </a:p>
        </p:txBody>
      </p:sp>
      <p:sp>
        <p:nvSpPr>
          <p:cNvPr id="148483" name="Rectangle 2"/>
          <p:cNvSpPr>
            <a:spLocks noGrp="1" noChangeArrowheads="1"/>
          </p:cNvSpPr>
          <p:nvPr>
            <p:ph type="title"/>
          </p:nvPr>
        </p:nvSpPr>
        <p:spPr>
          <a:xfrm>
            <a:off x="533400" y="382495"/>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148484" name="Picture 8"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0618" y="395056"/>
            <a:ext cx="16764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8048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304800" y="2895601"/>
            <a:ext cx="11430000" cy="2854324"/>
          </a:xfrm>
          <a:extLst/>
        </p:spPr>
        <p:txBody>
          <a:bodyPr/>
          <a:lstStyle/>
          <a:p>
            <a:pPr marL="809707" indent="-809707" eaLnBrk="1" hangingPunct="1">
              <a:buNone/>
              <a:defRPr/>
            </a:pPr>
            <a:endParaRPr lang="en-US" sz="800" b="1" dirty="0"/>
          </a:p>
          <a:p>
            <a:pPr marL="809707" indent="-809707" eaLnBrk="1" hangingPunct="1">
              <a:buClr>
                <a:srgbClr val="000000"/>
              </a:buClr>
              <a:buFont typeface="+mj-lt"/>
              <a:buAutoNum type="arabicPeriod" startAt="15"/>
              <a:defRPr/>
            </a:pPr>
            <a:r>
              <a:rPr lang="en-US" sz="2600" b="1" u="sng" dirty="0">
                <a:solidFill>
                  <a:schemeClr val="tx1">
                    <a:lumMod val="95000"/>
                    <a:lumOff val="5000"/>
                  </a:schemeClr>
                </a:solidFill>
                <a:latin typeface="Bookman Old Style" pitchFamily="18" charset="0"/>
              </a:rPr>
              <a:t>Reports of Officers and Documents Related Thereto cont.: </a:t>
            </a:r>
          </a:p>
          <a:p>
            <a:pPr marL="1381125" lvl="2" indent="-917575" eaLnBrk="1" hangingPunct="1">
              <a:spcAft>
                <a:spcPts val="600"/>
              </a:spcAft>
              <a:buClr>
                <a:srgbClr val="000000"/>
              </a:buClr>
              <a:buNone/>
              <a:defRPr/>
            </a:pPr>
            <a:endParaRPr lang="en-US" sz="1400" b="1" i="1" dirty="0">
              <a:solidFill>
                <a:schemeClr val="accent2">
                  <a:lumMod val="50000"/>
                </a:schemeClr>
              </a:solidFill>
              <a:latin typeface="Bookman Old Style" pitchFamily="18" charset="0"/>
            </a:endParaRPr>
          </a:p>
          <a:p>
            <a:pPr marL="1381125" lvl="2" indent="-917575" eaLnBrk="1" hangingPunct="1">
              <a:spcAft>
                <a:spcPts val="600"/>
              </a:spcAft>
              <a:buClr>
                <a:srgbClr val="000000"/>
              </a:buClr>
              <a:buNone/>
              <a:defRPr/>
            </a:pPr>
            <a:r>
              <a:rPr lang="en-US" sz="2600" b="1" i="1" dirty="0">
                <a:solidFill>
                  <a:schemeClr val="tx1"/>
                </a:solidFill>
                <a:latin typeface="Bookman Old Style" pitchFamily="18" charset="0"/>
              </a:rPr>
              <a:t>C. </a:t>
            </a:r>
            <a:r>
              <a:rPr lang="en-US" sz="2800" b="1" i="1" dirty="0">
                <a:solidFill>
                  <a:schemeClr val="accent2">
                    <a:lumMod val="50000"/>
                  </a:schemeClr>
                </a:solidFill>
                <a:latin typeface="Bookman Old Style" pitchFamily="18" charset="0"/>
              </a:rPr>
              <a:t>Director of Planning and Community Development</a:t>
            </a:r>
          </a:p>
          <a:p>
            <a:pPr marL="1381125" lvl="2" indent="-917575" eaLnBrk="1" hangingPunct="1">
              <a:spcAft>
                <a:spcPts val="600"/>
              </a:spcAft>
              <a:buClr>
                <a:srgbClr val="000000"/>
              </a:buClr>
              <a:buNone/>
              <a:defRPr/>
            </a:pPr>
            <a:r>
              <a:rPr lang="en-US" sz="2800" i="1" dirty="0">
                <a:solidFill>
                  <a:schemeClr val="accent2">
                    <a:lumMod val="50000"/>
                  </a:schemeClr>
                </a:solidFill>
                <a:latin typeface="Bookman Old Style" pitchFamily="18" charset="0"/>
              </a:rPr>
              <a:t>1. Planning Boards And Commissions Summary</a:t>
            </a:r>
          </a:p>
          <a:p>
            <a:pPr marL="2922981" lvl="8" indent="-456355">
              <a:buFont typeface="+mj-lt"/>
              <a:buAutoNum type="alphaUcPeriod"/>
              <a:defRPr/>
            </a:pPr>
            <a:endParaRPr lang="en-US" sz="800" b="1" dirty="0">
              <a:latin typeface="Bookman Old Style" pitchFamily="18" charset="0"/>
            </a:endParaRPr>
          </a:p>
          <a:p>
            <a:pPr marL="868335" lvl="3" indent="0">
              <a:buNone/>
              <a:defRPr/>
            </a:pPr>
            <a:endParaRPr lang="en-US" sz="3200" b="1" dirty="0">
              <a:latin typeface="Bookman Old Style" pitchFamily="18" charset="0"/>
            </a:endParaRPr>
          </a:p>
          <a:p>
            <a:pPr marL="0" indent="0" eaLnBrk="1" hangingPunct="1">
              <a:buClr>
                <a:srgbClr val="000000"/>
              </a:buClr>
              <a:buNone/>
              <a:defRPr/>
            </a:pPr>
            <a:endParaRPr lang="en-US" sz="2800" b="1" i="1" dirty="0">
              <a:solidFill>
                <a:srgbClr val="C00000"/>
              </a:solidFill>
              <a:latin typeface="Bookman Old Style" pitchFamily="18" charset="0"/>
            </a:endParaRPr>
          </a:p>
        </p:txBody>
      </p:sp>
      <p:sp>
        <p:nvSpPr>
          <p:cNvPr id="150531" name="Rectangle 2"/>
          <p:cNvSpPr>
            <a:spLocks noGrp="1" noChangeArrowheads="1"/>
          </p:cNvSpPr>
          <p:nvPr>
            <p:ph type="title"/>
          </p:nvPr>
        </p:nvSpPr>
        <p:spPr>
          <a:xfrm>
            <a:off x="457200" y="457200"/>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150532" name="Picture 8"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381000"/>
            <a:ext cx="16764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59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r>
              <a:rPr lang="en-US" dirty="0">
                <a:latin typeface="Britannic Bold" panose="020B0903060703020204" pitchFamily="34" charset="0"/>
              </a:rPr>
              <a:t>Services</a:t>
            </a:r>
            <a:r>
              <a:rPr lang="en-US" dirty="0">
                <a:latin typeface="Castellar" panose="020A0402060406010301" pitchFamily="18" charset="0"/>
              </a:rPr>
              <a:t> </a:t>
            </a:r>
          </a:p>
        </p:txBody>
      </p:sp>
      <p:sp>
        <p:nvSpPr>
          <p:cNvPr id="3" name="Content Placeholder 2"/>
          <p:cNvSpPr>
            <a:spLocks noGrp="1"/>
          </p:cNvSpPr>
          <p:nvPr>
            <p:ph idx="1"/>
          </p:nvPr>
        </p:nvSpPr>
        <p:spPr/>
        <p:txBody>
          <a:bodyPr>
            <a:normAutofit/>
          </a:bodyPr>
          <a:lstStyle/>
          <a:p>
            <a:r>
              <a:rPr lang="en-US" dirty="0"/>
              <a:t>District 19 CSB offers Mental Health (MH), Intellectual/Developmental Disability (ID/DD), and Substance Use Disorder (SUD) services. We also offer emergency services for people in crisis, early intervention services for young children, and prevention services to reduce risk and promote wellness. </a:t>
            </a:r>
          </a:p>
          <a:p>
            <a:r>
              <a:rPr lang="en-US" dirty="0"/>
              <a:t>In FY20, we provided direct services to 4,722 individuals.</a:t>
            </a:r>
          </a:p>
        </p:txBody>
      </p:sp>
    </p:spTree>
    <p:extLst>
      <p:ext uri="{BB962C8B-B14F-4D97-AF65-F5344CB8AC3E}">
        <p14:creationId xmlns:p14="http://schemas.microsoft.com/office/powerpoint/2010/main" val="15372502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457200" y="2383621"/>
            <a:ext cx="10058400" cy="4114800"/>
          </a:xfrm>
        </p:spPr>
        <p:txBody>
          <a:bodyPr/>
          <a:lstStyle/>
          <a:p>
            <a:pPr marL="809707" indent="-809707" eaLnBrk="1" hangingPunct="1">
              <a:buNone/>
              <a:defRPr/>
            </a:pPr>
            <a:endParaRPr lang="en-US" sz="800" b="1" dirty="0"/>
          </a:p>
          <a:p>
            <a:pPr marL="809707" indent="-809707" eaLnBrk="1" hangingPunct="1">
              <a:buClr>
                <a:srgbClr val="000000"/>
              </a:buClr>
              <a:buFont typeface="+mj-lt"/>
              <a:buAutoNum type="arabicPeriod" startAt="16"/>
              <a:defRPr/>
            </a:pPr>
            <a:r>
              <a:rPr lang="en-US" sz="2800" b="1" dirty="0">
                <a:solidFill>
                  <a:schemeClr val="tx1"/>
                </a:solidFill>
                <a:latin typeface="Bookman Old Style" pitchFamily="18" charset="0"/>
              </a:rPr>
              <a:t>Adjournment</a:t>
            </a:r>
          </a:p>
          <a:p>
            <a:pPr marL="1382686" lvl="3" indent="-514350" eaLnBrk="1" hangingPunct="1">
              <a:buFont typeface="+mj-lt"/>
              <a:buAutoNum type="arabicPeriod" startAt="19"/>
              <a:defRPr/>
            </a:pPr>
            <a:endParaRPr lang="en-US" sz="2800" b="1" dirty="0">
              <a:solidFill>
                <a:schemeClr val="tx1">
                  <a:lumMod val="95000"/>
                  <a:lumOff val="5000"/>
                </a:schemeClr>
              </a:solidFill>
              <a:latin typeface="Bookman Old Style" pitchFamily="18" charset="0"/>
            </a:endParaRPr>
          </a:p>
        </p:txBody>
      </p:sp>
      <p:sp>
        <p:nvSpPr>
          <p:cNvPr id="152579" name="Rectangle 2"/>
          <p:cNvSpPr>
            <a:spLocks noGrp="1" noChangeArrowheads="1"/>
          </p:cNvSpPr>
          <p:nvPr>
            <p:ph type="title"/>
          </p:nvPr>
        </p:nvSpPr>
        <p:spPr>
          <a:xfrm>
            <a:off x="457200" y="457200"/>
            <a:ext cx="8686800" cy="1143000"/>
          </a:xfrm>
        </p:spPr>
        <p:txBody>
          <a:bodyPr/>
          <a:lstStyle/>
          <a:p>
            <a:pPr algn="l" eaLnBrk="1" hangingPunct="1"/>
            <a:r>
              <a:rPr lang="en-US" altLang="en-US" sz="2400" b="1" dirty="0">
                <a:latin typeface="Bookman Old Style" panose="02050604050505020204" pitchFamily="18" charset="0"/>
              </a:rPr>
              <a:t>Colonial Heights City Council Meeting</a:t>
            </a:r>
            <a:br>
              <a:rPr lang="en-US" altLang="en-US" sz="2400" b="1" dirty="0">
                <a:latin typeface="Bookman Old Style" panose="02050604050505020204" pitchFamily="18" charset="0"/>
              </a:rPr>
            </a:br>
            <a:r>
              <a:rPr lang="en-US" altLang="en-US" sz="2400" b="1" dirty="0">
                <a:latin typeface="Bookman Old Style" panose="02050604050505020204" pitchFamily="18" charset="0"/>
                <a:cs typeface="David" panose="020E0502060401010101" pitchFamily="34" charset="-79"/>
              </a:rPr>
              <a:t>April 13, 2021</a:t>
            </a:r>
            <a:endParaRPr lang="en-US" altLang="en-US" sz="2400" b="1" dirty="0">
              <a:latin typeface="Bookman Old Style" panose="02050604050505020204" pitchFamily="18" charset="0"/>
            </a:endParaRPr>
          </a:p>
        </p:txBody>
      </p:sp>
      <p:pic>
        <p:nvPicPr>
          <p:cNvPr id="152580" name="Picture 8"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800" y="400153"/>
            <a:ext cx="16764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3115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subTitle" idx="1"/>
          </p:nvPr>
        </p:nvSpPr>
        <p:spPr>
          <a:xfrm>
            <a:off x="0" y="0"/>
            <a:ext cx="12192000" cy="6858000"/>
          </a:xfrm>
          <a:solidFill>
            <a:schemeClr val="accent1">
              <a:lumMod val="60000"/>
              <a:lumOff val="40000"/>
            </a:schemeClr>
          </a:solidFill>
        </p:spPr>
        <p:txBody>
          <a:bodyPr>
            <a:normAutofit/>
          </a:bodyPr>
          <a:lstStyle/>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r>
              <a:rPr lang="en-US" altLang="en-US" sz="4000" b="1" dirty="0">
                <a:solidFill>
                  <a:schemeClr val="accent2">
                    <a:lumMod val="50000"/>
                  </a:schemeClr>
                </a:solidFill>
                <a:latin typeface="Bookman Old Style" panose="02050604050505020204" pitchFamily="18" charset="0"/>
                <a:cs typeface="David" panose="020E0502060401010101" pitchFamily="34" charset="-79"/>
              </a:rPr>
              <a:t>Colonial Heights</a:t>
            </a:r>
          </a:p>
          <a:p>
            <a:pPr eaLnBrk="1" hangingPunct="1"/>
            <a:r>
              <a:rPr lang="en-US" altLang="en-US" sz="4000" b="1" dirty="0">
                <a:solidFill>
                  <a:schemeClr val="accent2">
                    <a:lumMod val="50000"/>
                  </a:schemeClr>
                </a:solidFill>
                <a:latin typeface="Bookman Old Style" panose="02050604050505020204" pitchFamily="18" charset="0"/>
                <a:cs typeface="David" panose="020E0502060401010101" pitchFamily="34" charset="-79"/>
              </a:rPr>
              <a:t>City Council Regular Meeting</a:t>
            </a:r>
          </a:p>
          <a:p>
            <a:pPr eaLnBrk="1" hangingPunct="1"/>
            <a:r>
              <a:rPr lang="en-US" altLang="en-US" sz="4000" b="1" dirty="0">
                <a:solidFill>
                  <a:schemeClr val="accent2">
                    <a:lumMod val="50000"/>
                  </a:schemeClr>
                </a:solidFill>
                <a:latin typeface="Bookman Old Style" panose="02050604050505020204" pitchFamily="18" charset="0"/>
                <a:cs typeface="David" panose="020E0502060401010101" pitchFamily="34" charset="-79"/>
              </a:rPr>
              <a:t>April 13, 2021</a:t>
            </a:r>
            <a:endParaRPr lang="en-US" altLang="en-US" sz="4000" dirty="0">
              <a:solidFill>
                <a:schemeClr val="accent2">
                  <a:lumMod val="50000"/>
                </a:schemeClr>
              </a:solidFill>
            </a:endParaRPr>
          </a:p>
        </p:txBody>
      </p:sp>
      <p:pic>
        <p:nvPicPr>
          <p:cNvPr id="1177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9066" y="338329"/>
            <a:ext cx="2853531" cy="284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638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dirty="0"/>
              <a:t>Adult Services</a:t>
            </a:r>
          </a:p>
        </p:txBody>
      </p:sp>
      <p:sp>
        <p:nvSpPr>
          <p:cNvPr id="3" name="Content Placeholder 2"/>
          <p:cNvSpPr>
            <a:spLocks noGrp="1"/>
          </p:cNvSpPr>
          <p:nvPr>
            <p:ph idx="1"/>
          </p:nvPr>
        </p:nvSpPr>
        <p:spPr>
          <a:ln w="38100">
            <a:solidFill>
              <a:schemeClr val="tx1"/>
            </a:solidFill>
          </a:ln>
        </p:spPr>
        <p:txBody>
          <a:bodyPr>
            <a:normAutofit lnSpcReduction="10000"/>
          </a:bodyPr>
          <a:lstStyle/>
          <a:p>
            <a:r>
              <a:rPr lang="en-US" dirty="0"/>
              <a:t>Mental Health Case Management</a:t>
            </a:r>
          </a:p>
          <a:p>
            <a:r>
              <a:rPr lang="en-US" dirty="0"/>
              <a:t>Psychosocial Rehabilitation</a:t>
            </a:r>
          </a:p>
          <a:p>
            <a:r>
              <a:rPr lang="en-US" dirty="0"/>
              <a:t>Substance Use Services</a:t>
            </a:r>
          </a:p>
          <a:p>
            <a:r>
              <a:rPr lang="en-US" dirty="0"/>
              <a:t>I-Work Program</a:t>
            </a:r>
          </a:p>
          <a:p>
            <a:r>
              <a:rPr lang="en-US" dirty="0"/>
              <a:t>Psychiatric and Nursing Services</a:t>
            </a:r>
          </a:p>
          <a:p>
            <a:r>
              <a:rPr lang="en-US" dirty="0"/>
              <a:t>Transitional Living/Supportive Housing</a:t>
            </a:r>
          </a:p>
          <a:p>
            <a:r>
              <a:rPr lang="en-US" dirty="0"/>
              <a:t>Intellectual/Developmental Disability Services</a:t>
            </a:r>
          </a:p>
          <a:p>
            <a:r>
              <a:rPr lang="en-US" dirty="0"/>
              <a:t>PACT (Program for Assertive Community Treatment)</a:t>
            </a:r>
          </a:p>
        </p:txBody>
      </p:sp>
    </p:spTree>
    <p:extLst>
      <p:ext uri="{BB962C8B-B14F-4D97-AF65-F5344CB8AC3E}">
        <p14:creationId xmlns:p14="http://schemas.microsoft.com/office/powerpoint/2010/main" val="4057356472"/>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SRTS National Course.final">
  <a:themeElements>
    <a:clrScheme name="SRTS National Course.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RTS National Course.final">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RTS National Course.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RTS National Course.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RTS National Course.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RTS National Course.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RTS National Course.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RTS National Course.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RTS National Course.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RTS National Course.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RTS National Course.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RTS National Course.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RTS National Course.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RTS National Course.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RTS National Course.final 13">
        <a:dk1>
          <a:srgbClr val="000000"/>
        </a:dk1>
        <a:lt1>
          <a:srgbClr val="FFCCFF"/>
        </a:lt1>
        <a:dk2>
          <a:srgbClr val="000000"/>
        </a:dk2>
        <a:lt2>
          <a:srgbClr val="00007D"/>
        </a:lt2>
        <a:accent1>
          <a:srgbClr val="9999FF"/>
        </a:accent1>
        <a:accent2>
          <a:srgbClr val="9999CC"/>
        </a:accent2>
        <a:accent3>
          <a:srgbClr val="FFE2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SRTS National Course.final 14">
        <a:dk1>
          <a:srgbClr val="000000"/>
        </a:dk1>
        <a:lt1>
          <a:srgbClr val="FFFFCC"/>
        </a:lt1>
        <a:dk2>
          <a:srgbClr val="000000"/>
        </a:dk2>
        <a:lt2>
          <a:srgbClr val="00007D"/>
        </a:lt2>
        <a:accent1>
          <a:srgbClr val="9999FF"/>
        </a:accent1>
        <a:accent2>
          <a:srgbClr val="9999CC"/>
        </a:accent2>
        <a:accent3>
          <a:srgbClr val="FFFFE2"/>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aveform">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JTCC Traditional Master">
  <a:themeElements>
    <a:clrScheme name="JTCC">
      <a:dk1>
        <a:srgbClr val="000000"/>
      </a:dk1>
      <a:lt1>
        <a:srgbClr val="FFFFFF"/>
      </a:lt1>
      <a:dk2>
        <a:srgbClr val="660033"/>
      </a:dk2>
      <a:lt2>
        <a:srgbClr val="F1C400"/>
      </a:lt2>
      <a:accent1>
        <a:srgbClr val="660033"/>
      </a:accent1>
      <a:accent2>
        <a:srgbClr val="F1C400"/>
      </a:accent2>
      <a:accent3>
        <a:srgbClr val="5CB8B2"/>
      </a:accent3>
      <a:accent4>
        <a:srgbClr val="003D4C"/>
      </a:accent4>
      <a:accent5>
        <a:srgbClr val="8F993E"/>
      </a:accent5>
      <a:accent6>
        <a:srgbClr val="E56A54"/>
      </a:accent6>
      <a:hlink>
        <a:srgbClr val="FFFFFF"/>
      </a:hlink>
      <a:folHlink>
        <a:srgbClr val="707372"/>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Fading Grid</Template>
  <TotalTime>52657</TotalTime>
  <Words>4924</Words>
  <Application>Microsoft Office PowerPoint</Application>
  <PresentationFormat>Widescreen</PresentationFormat>
  <Paragraphs>824</Paragraphs>
  <Slides>81</Slides>
  <Notes>52</Notes>
  <HiddenSlides>0</HiddenSlides>
  <MMClips>0</MMClips>
  <ScaleCrop>false</ScaleCrop>
  <HeadingPairs>
    <vt:vector size="8" baseType="variant">
      <vt:variant>
        <vt:lpstr>Fonts Used</vt:lpstr>
      </vt:variant>
      <vt:variant>
        <vt:i4>24</vt:i4>
      </vt:variant>
      <vt:variant>
        <vt:lpstr>Theme</vt:lpstr>
      </vt:variant>
      <vt:variant>
        <vt:i4>13</vt:i4>
      </vt:variant>
      <vt:variant>
        <vt:lpstr>Embedded OLE Servers</vt:lpstr>
      </vt:variant>
      <vt:variant>
        <vt:i4>1</vt:i4>
      </vt:variant>
      <vt:variant>
        <vt:lpstr>Slide Titles</vt:lpstr>
      </vt:variant>
      <vt:variant>
        <vt:i4>81</vt:i4>
      </vt:variant>
    </vt:vector>
  </HeadingPairs>
  <TitlesOfParts>
    <vt:vector size="119" baseType="lpstr">
      <vt:lpstr>Aharoni</vt:lpstr>
      <vt:lpstr>Algerian</vt:lpstr>
      <vt:lpstr>Arial</vt:lpstr>
      <vt:lpstr>Arial MT</vt:lpstr>
      <vt:lpstr>Berlin Sans FB Demi</vt:lpstr>
      <vt:lpstr>Bookman Old Style</vt:lpstr>
      <vt:lpstr>Britannic Bold</vt:lpstr>
      <vt:lpstr>Calibri</vt:lpstr>
      <vt:lpstr>Calibri Light</vt:lpstr>
      <vt:lpstr>Candara</vt:lpstr>
      <vt:lpstr>Castellar</vt:lpstr>
      <vt:lpstr>David</vt:lpstr>
      <vt:lpstr>Garamond</vt:lpstr>
      <vt:lpstr>Georgia</vt:lpstr>
      <vt:lpstr>Gill Sans MT</vt:lpstr>
      <vt:lpstr>Klinic Slab Book</vt:lpstr>
      <vt:lpstr>Klinic Slab Medium</vt:lpstr>
      <vt:lpstr>Symbol</vt:lpstr>
      <vt:lpstr>Times New Roman</vt:lpstr>
      <vt:lpstr>Trebuchet MS</vt:lpstr>
      <vt:lpstr>Verdana</vt:lpstr>
      <vt:lpstr>Wingdings</vt:lpstr>
      <vt:lpstr>Wingdings 2</vt:lpstr>
      <vt:lpstr>Wingdings 3</vt:lpstr>
      <vt:lpstr>SRTS National Course.final</vt:lpstr>
      <vt:lpstr>Custom Design</vt:lpstr>
      <vt:lpstr>1_Custom Design</vt:lpstr>
      <vt:lpstr>2_Custom Design</vt:lpstr>
      <vt:lpstr>Waveform</vt:lpstr>
      <vt:lpstr>3_Custom Design</vt:lpstr>
      <vt:lpstr>4_Custom Design</vt:lpstr>
      <vt:lpstr>5_Custom Design</vt:lpstr>
      <vt:lpstr>1_JTCC Traditional Master</vt:lpstr>
      <vt:lpstr>Office Theme</vt:lpstr>
      <vt:lpstr>Facet</vt:lpstr>
      <vt:lpstr>1_Office Theme</vt:lpstr>
      <vt:lpstr>Dividend</vt:lpstr>
      <vt:lpstr>Worksheet</vt:lpstr>
      <vt:lpstr>PowerPoint Presentation</vt:lpstr>
      <vt:lpstr>Colonial Heights City Council Meeting April 13, 2021</vt:lpstr>
      <vt:lpstr>Colonial Heights City Council Meeting April 13, 2021</vt:lpstr>
      <vt:lpstr>Colonial Heights City Council Meeting April 13, 2021</vt:lpstr>
      <vt:lpstr>District 19 Community Services Board</vt:lpstr>
      <vt:lpstr>District 19 Community Services Board (D19 CSB) is a multi-jurisdictional, community-based organization </vt:lpstr>
      <vt:lpstr>PowerPoint Presentation</vt:lpstr>
      <vt:lpstr>Services </vt:lpstr>
      <vt:lpstr>Adult Services</vt:lpstr>
      <vt:lpstr>Child and Adolescent Services</vt:lpstr>
      <vt:lpstr>Community Integration and Crisis Services</vt:lpstr>
      <vt:lpstr>New Division:  Developmental Disability Services</vt:lpstr>
      <vt:lpstr>Individuals Served in FY20</vt:lpstr>
      <vt:lpstr>Individuals Served by Locality</vt:lpstr>
      <vt:lpstr>PowerPoint Presentation</vt:lpstr>
      <vt:lpstr>PowerPoint Presentation</vt:lpstr>
      <vt:lpstr>PowerPoint Presentation</vt:lpstr>
      <vt:lpstr>PowerPoint Presentation</vt:lpstr>
      <vt:lpstr>PowerPoint Presentation</vt:lpstr>
      <vt:lpstr>Local Funding Match Requirement</vt:lpstr>
      <vt:lpstr>Local Match Request for FY22</vt:lpstr>
      <vt:lpstr>New Legislation that impacts your locality:  Marcus Alert What is MARCUS Alert?</vt:lpstr>
      <vt:lpstr>What is the MARCUS Alert seeking to change and/or implement?</vt:lpstr>
      <vt:lpstr>Overall Goals of MARCUS Alert and the build out of Crisis Services in Virginia:</vt:lpstr>
      <vt:lpstr>Timeline for Marcus Alert Implementation</vt:lpstr>
      <vt:lpstr>What is D19 doing to prepare for MARCUS Alert?</vt:lpstr>
      <vt:lpstr>Long Term Outcomes and Additional information</vt:lpstr>
      <vt:lpstr>Colonial Heights City Council Meeting April 13, 2021</vt:lpstr>
      <vt:lpstr>FY2021-2022 City Manager’s Proposed Budget</vt:lpstr>
      <vt:lpstr>Looking Back- 1 Year Ago</vt:lpstr>
      <vt:lpstr>Looking Forward- FY21 Projection</vt:lpstr>
      <vt:lpstr>Looking Forward- FY22 Projection</vt:lpstr>
      <vt:lpstr>General Fund Revenue Trends</vt:lpstr>
      <vt:lpstr>General Fund Revenue</vt:lpstr>
      <vt:lpstr>General Fund Expenditures</vt:lpstr>
      <vt:lpstr>Proposed Budget Highlights </vt:lpstr>
      <vt:lpstr> Proposed Budget Highlights </vt:lpstr>
      <vt:lpstr> Proposed Budget Highlights </vt:lpstr>
      <vt:lpstr> Proposed Budget Highlights </vt:lpstr>
      <vt:lpstr> Proposed Budget Highlights </vt:lpstr>
      <vt:lpstr> Proposed Budget Highlights </vt:lpstr>
      <vt:lpstr>Proposed Budget Highlights: Use of Fund Balance</vt:lpstr>
      <vt:lpstr>Proposed Budget Highlights </vt:lpstr>
      <vt:lpstr>Chesterfield Shared Services</vt:lpstr>
      <vt:lpstr>Overview – All Funds</vt:lpstr>
      <vt:lpstr>Year to Year Change- General Fund</vt:lpstr>
      <vt:lpstr>Year to Year Change- Other Funds</vt:lpstr>
      <vt:lpstr>Year to Year Change- Other Funds</vt:lpstr>
      <vt:lpstr>Unfunded Requests </vt:lpstr>
      <vt:lpstr>Questions</vt:lpstr>
      <vt:lpstr>Colonial Heights City Council Meeting April 13, 2021</vt:lpstr>
      <vt:lpstr>Crater Regional Workforce Development</vt:lpstr>
      <vt:lpstr>Crater Regional Workforce Development</vt:lpstr>
      <vt:lpstr>Colonial Heights City Council Meeting April 13, 2021</vt:lpstr>
      <vt:lpstr>Colonial Heights City Council Meeting April 13, 2021</vt:lpstr>
      <vt:lpstr>Colonial Heights City Council Meeting April 13, 2021</vt:lpstr>
      <vt:lpstr>Colonial Heights City Council Meeting April 13, 2021</vt:lpstr>
      <vt:lpstr>Colonial Heights City Council Meeting April 13, 2021</vt:lpstr>
      <vt:lpstr>PowerPoint Presentation</vt:lpstr>
      <vt:lpstr>PowerPoint Presentation</vt:lpstr>
      <vt:lpstr>PowerPoint Presentation</vt:lpstr>
      <vt:lpstr>Colonial Heights City Council Meeting April 13, 2021</vt:lpstr>
      <vt:lpstr>Colonial Heights City Council Meeting April 13, 2021</vt:lpstr>
      <vt:lpstr>Colonial Heights City Council Meeting April 13, 2021</vt:lpstr>
      <vt:lpstr>Colonial Heights City Council Meeting April 13, 2021</vt:lpstr>
      <vt:lpstr>Colonial Heights City Council Meeting April 13, 2021</vt:lpstr>
      <vt:lpstr>Colonial Heights City Council Meeting April 13, 2021</vt:lpstr>
      <vt:lpstr>Discussion on Proposed Amendments to Mobile food Unit Ordinance</vt:lpstr>
      <vt:lpstr>Previous Actions Mobile Food Units</vt:lpstr>
      <vt:lpstr>Ordinance Amendment Request</vt:lpstr>
      <vt:lpstr>ProPosed Ordinance</vt:lpstr>
      <vt:lpstr>Colonial Heights City Council Meeting April 13, 2021</vt:lpstr>
      <vt:lpstr>Colonial Heights City Council Meeting April 13, 2021</vt:lpstr>
      <vt:lpstr>Colonial Heights City Council Meeting April 13, 2021</vt:lpstr>
      <vt:lpstr>Colonial Heights City Council Meeting April 13, 2021</vt:lpstr>
      <vt:lpstr>Dates of Interest</vt:lpstr>
      <vt:lpstr>PowerPoint Presentation</vt:lpstr>
      <vt:lpstr>Colonial Heights City Council Meeting April 13, 2021</vt:lpstr>
      <vt:lpstr>Colonial Heights City Council Meeting April 13, 2021</vt:lpstr>
      <vt:lpstr>Colonial Heights City Council Meeting April 13, 2021</vt:lpstr>
      <vt:lpstr>PowerPoint Presentation</vt:lpstr>
    </vt:vector>
  </TitlesOfParts>
  <Company>City of Kyle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L. Mattis</dc:creator>
  <cp:lastModifiedBy>Nancy Bosher</cp:lastModifiedBy>
  <cp:revision>1557</cp:revision>
  <cp:lastPrinted>2020-03-10T16:53:13Z</cp:lastPrinted>
  <dcterms:created xsi:type="dcterms:W3CDTF">2004-02-03T22:03:49Z</dcterms:created>
  <dcterms:modified xsi:type="dcterms:W3CDTF">2021-04-13T19:26:56Z</dcterms:modified>
</cp:coreProperties>
</file>